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64" r:id="rId4"/>
    <p:sldId id="265" r:id="rId5"/>
    <p:sldId id="266" r:id="rId6"/>
    <p:sldId id="259" r:id="rId7"/>
    <p:sldId id="262" r:id="rId8"/>
    <p:sldId id="263" r:id="rId9"/>
    <p:sldId id="260" r:id="rId10"/>
    <p:sldId id="258" r:id="rId11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ctangle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1" name="Rounded Rectangle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2" name="Rounded Rectangle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Rectangle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Rectangle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Rectangle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Rectangle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9C118F-BAB4-4A1B-A8EE-03B7CBB819A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3780462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16551-C02A-4DF7-A608-92F5637F53E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6080965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16CD6-AE2A-467F-B44E-FA120DDE57E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056751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8326E-AD68-429E-9D07-88928CCF372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4415363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D0B1D-BE30-4619-8882-D037E8F7505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1995049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4ABB5-885D-4403-9F3E-4DFAFE6B25D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618508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96765-A3A2-4013-85E5-D25133379AC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686245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C916D-3454-448E-81A9-420245F7A2E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574590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A3B2-56AD-45B2-96E9-3F6DF2E1DE8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764419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41A6A-AFFE-44A7-9C5F-91BD48470EB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8369957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2F34D-5E40-42FD-BDBB-FC267FCA1B7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135962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text styles</a:t>
            </a:r>
          </a:p>
          <a:p>
            <a:pPr lvl="1"/>
            <a:r>
              <a:rPr lang="en-US" altLang="hu-HU" smtClean="0"/>
              <a:t>Second level</a:t>
            </a:r>
          </a:p>
          <a:p>
            <a:pPr lvl="2"/>
            <a:r>
              <a:rPr lang="en-US" altLang="hu-HU" smtClean="0"/>
              <a:t>Third level</a:t>
            </a:r>
          </a:p>
          <a:p>
            <a:pPr lvl="3"/>
            <a:r>
              <a:rPr lang="en-US" altLang="hu-HU" smtClean="0"/>
              <a:t>Fourth level</a:t>
            </a:r>
          </a:p>
          <a:p>
            <a:pPr lvl="4"/>
            <a:r>
              <a:rPr lang="en-US" altLang="hu-HU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0BB4B8-A1F2-4FD3-86F6-69B7CAC434B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71" r:id="rId2"/>
    <p:sldLayoutId id="2147483872" r:id="rId3"/>
    <p:sldLayoutId id="2147483873" r:id="rId4"/>
    <p:sldLayoutId id="2147483880" r:id="rId5"/>
    <p:sldLayoutId id="2147483881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/>
          <a:lstStyle/>
          <a:p>
            <a:r>
              <a:rPr lang="hu-HU" sz="3200" b="1" dirty="0" smtClean="0"/>
              <a:t>Hangnemek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038"/>
          </a:xfrm>
        </p:spPr>
        <p:txBody>
          <a:bodyPr/>
          <a:lstStyle/>
          <a:p>
            <a:pPr marL="109537" indent="0" algn="just">
              <a:buNone/>
            </a:pPr>
            <a:r>
              <a:rPr lang="hu-HU" sz="2000" dirty="0" err="1" smtClean="0"/>
              <a:t>Def</a:t>
            </a:r>
            <a:r>
              <a:rPr lang="hu-HU" sz="2000" dirty="0" smtClean="0"/>
              <a:t>.: Az </a:t>
            </a:r>
            <a:r>
              <a:rPr lang="hu-HU" sz="2000" dirty="0"/>
              <a:t>ábrázolt tárgyhoz való érzelmi viszony kifejezése az irodalmi műben. Szorosan összefügg a mű </a:t>
            </a:r>
            <a:r>
              <a:rPr lang="hu-HU" sz="2000" dirty="0" smtClean="0"/>
              <a:t>uralkodó esztétikai minőségével, értékszerkezetével, és az </a:t>
            </a:r>
            <a:r>
              <a:rPr lang="hu-HU" sz="2000" dirty="0"/>
              <a:t>egész mű stílusában megnyilvánul</a:t>
            </a:r>
            <a:r>
              <a:rPr lang="hu-HU" sz="2000" dirty="0" smtClean="0"/>
              <a:t>.</a:t>
            </a:r>
          </a:p>
          <a:p>
            <a:pPr marL="109537" indent="0" algn="just">
              <a:buNone/>
            </a:pPr>
            <a:endParaRPr lang="hu-HU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/>
              <a:t>pátosz </a:t>
            </a:r>
            <a:r>
              <a:rPr lang="hu-HU" sz="2000" dirty="0"/>
              <a:t>(patetikus ~ fennkölt, emelkedett)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err="1" smtClean="0"/>
              <a:t>elégikum</a:t>
            </a:r>
            <a:r>
              <a:rPr lang="hu-HU" sz="2000" dirty="0" smtClean="0"/>
              <a:t> (elégikus ~ mélabús, melankolikus, rezignált)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/>
              <a:t>idill (idilli ~ derűs, békés)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/>
              <a:t>tragikum (tragikus ~ szomorú, keserű)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/>
              <a:t>komikum (komikus ~ vidám)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humor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gúny (hibák felnagyítása)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szarkazmus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irónia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paródia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szatíra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u-HU" sz="1800" dirty="0" smtClean="0"/>
              <a:t>groteszk</a:t>
            </a:r>
          </a:p>
          <a:p>
            <a:pPr marL="109537" indent="0" algn="just">
              <a:buNone/>
            </a:pPr>
            <a:endParaRPr lang="hu-HU" sz="2000" dirty="0" smtClean="0"/>
          </a:p>
          <a:p>
            <a:pPr marL="109537" indent="0" algn="just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6703675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094"/>
          </a:xfrm>
        </p:spPr>
        <p:txBody>
          <a:bodyPr/>
          <a:lstStyle/>
          <a:p>
            <a:pPr marL="109537" indent="0" algn="just">
              <a:buNone/>
            </a:pPr>
            <a:r>
              <a:rPr lang="hu-HU" sz="2000" dirty="0" smtClean="0"/>
              <a:t>Ma </a:t>
            </a:r>
            <a:r>
              <a:rPr lang="hu-HU" sz="2000" dirty="0"/>
              <a:t>délután az Üllői út egyik mellékutcájában eszméletét vesztve összeesett Zetelaki Zoltán, a népszerű színművész.</a:t>
            </a:r>
          </a:p>
          <a:p>
            <a:pPr marL="109537" indent="0" algn="just">
              <a:buNone/>
            </a:pPr>
            <a:r>
              <a:rPr lang="hu-HU" sz="2000" dirty="0"/>
              <a:t>A járókelők bevitték a közeli klinikára, de ott hiába próbálták a tudomány legújabb vívmányaival - még vastüdővel is - életre kelteni. A jeles színész, hosszú haláltusa után, este fél hétkor kiszenvedett; tetemét átszállították a Bonctani Intézetbe.</a:t>
            </a:r>
          </a:p>
          <a:p>
            <a:pPr marL="109537" indent="0" algn="just">
              <a:buNone/>
            </a:pPr>
            <a:r>
              <a:rPr lang="hu-HU" sz="2000" dirty="0"/>
              <a:t>A Lear király esti előadása e tragikus esemény ellenére is zavartalanul folyt le. Zetelaki késett ugyan egy kicsit, s az első felvonásban feltűnően fáradtnak látszott (néhol szemlátomást a súgó segítségére szorult), de aztán egyre jobban magára talált, s a király halálát már olyan meggyőző erővel jelenítette meg, hogy nyíltszíni tapsot kapott érte.</a:t>
            </a:r>
          </a:p>
          <a:p>
            <a:pPr marL="109537" indent="0" algn="just">
              <a:buNone/>
            </a:pPr>
            <a:r>
              <a:rPr lang="hu-HU" sz="2000" dirty="0"/>
              <a:t>Utána hívták vacsorázni, de nem ment. Azt mondta:</a:t>
            </a:r>
          </a:p>
          <a:p>
            <a:pPr algn="just">
              <a:buFontTx/>
              <a:buChar char="-"/>
            </a:pPr>
            <a:r>
              <a:rPr lang="hu-HU" sz="2000" dirty="0" smtClean="0"/>
              <a:t>Ma </a:t>
            </a:r>
            <a:r>
              <a:rPr lang="hu-HU" sz="2000" dirty="0"/>
              <a:t>nehéz napom volt</a:t>
            </a:r>
            <a:r>
              <a:rPr lang="hu-HU" sz="2000" dirty="0" smtClean="0"/>
              <a:t>.</a:t>
            </a:r>
          </a:p>
          <a:p>
            <a:pPr marL="109537" indent="0" algn="r">
              <a:buNone/>
            </a:pPr>
            <a:r>
              <a:rPr lang="hu-HU" sz="2000" i="1" dirty="0" smtClean="0"/>
              <a:t>(Örkény I.)</a:t>
            </a:r>
            <a:endParaRPr lang="hu-HU" sz="2000" i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54998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110"/>
          </a:xfrm>
        </p:spPr>
        <p:txBody>
          <a:bodyPr/>
          <a:lstStyle/>
          <a:p>
            <a:pPr marL="109537" indent="0">
              <a:buNone/>
            </a:pPr>
            <a:r>
              <a:rPr lang="hu-HU" sz="2000" dirty="0" smtClean="0"/>
              <a:t>Nyolc </a:t>
            </a:r>
            <a:r>
              <a:rPr lang="hu-HU" sz="2000" dirty="0"/>
              <a:t>századoknak vérzivatarja közt</a:t>
            </a:r>
            <a:br>
              <a:rPr lang="hu-HU" sz="2000" dirty="0"/>
            </a:br>
            <a:r>
              <a:rPr lang="hu-HU" sz="2000" dirty="0"/>
              <a:t>Rongált Budának tornyai </a:t>
            </a:r>
            <a:r>
              <a:rPr lang="hu-HU" sz="2000" dirty="0" err="1"/>
              <a:t>állanak</a:t>
            </a:r>
            <a:r>
              <a:rPr lang="hu-HU" sz="2000" dirty="0"/>
              <a:t>,</a:t>
            </a:r>
            <a:br>
              <a:rPr lang="hu-HU" sz="2000" dirty="0"/>
            </a:br>
            <a:r>
              <a:rPr lang="hu-HU" sz="2000" dirty="0"/>
              <a:t>Ámbár ezerszer vak tüzedben</a:t>
            </a:r>
            <a:br>
              <a:rPr lang="hu-HU" sz="2000" dirty="0"/>
            </a:br>
            <a:r>
              <a:rPr lang="hu-HU" sz="2000" dirty="0"/>
              <a:t>Véreidet, magadat tiportad</a:t>
            </a:r>
            <a:r>
              <a:rPr lang="hu-HU" sz="2000" dirty="0" smtClean="0"/>
              <a:t>.</a:t>
            </a:r>
          </a:p>
          <a:p>
            <a:pPr marL="109537" indent="0">
              <a:buNone/>
            </a:pPr>
            <a:r>
              <a:rPr lang="hu-HU" sz="2000" i="1" dirty="0" smtClean="0"/>
              <a:t>			(Berzsenyi D.)</a:t>
            </a:r>
          </a:p>
          <a:p>
            <a:pPr marL="109537" indent="0">
              <a:buNone/>
            </a:pPr>
            <a:endParaRPr lang="hu-HU" sz="2000" dirty="0" smtClean="0"/>
          </a:p>
          <a:p>
            <a:pPr marL="109537" indent="0">
              <a:buNone/>
            </a:pPr>
            <a:r>
              <a:rPr lang="hu-HU" sz="2000" dirty="0" smtClean="0"/>
              <a:t>Hányszor </a:t>
            </a:r>
            <a:r>
              <a:rPr lang="hu-HU" sz="2000" dirty="0"/>
              <a:t>támadt </a:t>
            </a:r>
            <a:r>
              <a:rPr lang="hu-HU" sz="2000" dirty="0" err="1"/>
              <a:t>tenfiad</a:t>
            </a:r>
            <a:r>
              <a:rPr lang="hu-HU" sz="2000" dirty="0"/>
              <a:t/>
            </a:r>
            <a:br>
              <a:rPr lang="hu-HU" sz="2000" dirty="0"/>
            </a:br>
            <a:r>
              <a:rPr lang="hu-HU" sz="2000" dirty="0"/>
              <a:t>Szép hazám kebledre,</a:t>
            </a:r>
            <a:br>
              <a:rPr lang="hu-HU" sz="2000" dirty="0"/>
            </a:br>
            <a:r>
              <a:rPr lang="hu-HU" sz="2000" dirty="0"/>
              <a:t>S lettél magzatod miatt</a:t>
            </a:r>
            <a:br>
              <a:rPr lang="hu-HU" sz="2000" dirty="0"/>
            </a:br>
            <a:r>
              <a:rPr lang="hu-HU" sz="2000" dirty="0"/>
              <a:t>Magzatod hamvvedre</a:t>
            </a:r>
            <a:r>
              <a:rPr lang="hu-HU" sz="2000" dirty="0" smtClean="0"/>
              <a:t>!</a:t>
            </a:r>
          </a:p>
          <a:p>
            <a:pPr marL="109537" indent="0">
              <a:buNone/>
            </a:pPr>
            <a:r>
              <a:rPr lang="hu-HU" sz="2000" dirty="0" smtClean="0"/>
              <a:t>			</a:t>
            </a:r>
            <a:r>
              <a:rPr lang="hu-HU" sz="2000" i="1" dirty="0" smtClean="0"/>
              <a:t>(Kölcsey F.)</a:t>
            </a:r>
          </a:p>
          <a:p>
            <a:pPr marL="109537" indent="0">
              <a:buNone/>
            </a:pPr>
            <a:endParaRPr lang="hu-HU" sz="1800" dirty="0" smtClean="0"/>
          </a:p>
          <a:p>
            <a:pPr marL="109537" indent="0">
              <a:buNone/>
            </a:pPr>
            <a:r>
              <a:rPr lang="hu-HU" sz="2000" dirty="0" smtClean="0"/>
              <a:t>Magyar </a:t>
            </a:r>
            <a:r>
              <a:rPr lang="hu-HU" sz="2000" dirty="0"/>
              <a:t>vagyok. Büszkén tekintek át</a:t>
            </a:r>
            <a:br>
              <a:rPr lang="hu-HU" sz="2000" dirty="0"/>
            </a:br>
            <a:r>
              <a:rPr lang="hu-HU" sz="2000" dirty="0"/>
              <a:t>A </a:t>
            </a:r>
            <a:r>
              <a:rPr lang="hu-HU" sz="2000" dirty="0" err="1"/>
              <a:t>multnak</a:t>
            </a:r>
            <a:r>
              <a:rPr lang="hu-HU" sz="2000" dirty="0"/>
              <a:t> tengerén, ahol szemem</a:t>
            </a:r>
            <a:br>
              <a:rPr lang="hu-HU" sz="2000" dirty="0"/>
            </a:br>
            <a:r>
              <a:rPr lang="hu-HU" sz="2000" dirty="0"/>
              <a:t>Egekbe nyúló kősziklákat lát,</a:t>
            </a:r>
            <a:br>
              <a:rPr lang="hu-HU" sz="2000" dirty="0"/>
            </a:br>
            <a:r>
              <a:rPr lang="hu-HU" sz="2000" dirty="0"/>
              <a:t>Nagy tetteidet, bajnok nemzetem</a:t>
            </a:r>
            <a:r>
              <a:rPr lang="hu-HU" sz="2000" dirty="0" smtClean="0"/>
              <a:t>.</a:t>
            </a:r>
          </a:p>
          <a:p>
            <a:pPr marL="109537" indent="0">
              <a:buNone/>
            </a:pPr>
            <a:r>
              <a:rPr lang="hu-HU" sz="2000" dirty="0" smtClean="0"/>
              <a:t>			</a:t>
            </a:r>
            <a:r>
              <a:rPr lang="hu-HU" sz="2000" i="1" dirty="0" smtClean="0"/>
              <a:t>(Petőfi S.)</a:t>
            </a:r>
            <a:r>
              <a:rPr lang="hu-HU" sz="1800" i="1" dirty="0"/>
              <a:t/>
            </a:r>
            <a:br>
              <a:rPr lang="hu-HU" sz="1800" i="1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2918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150"/>
          </a:xfrm>
        </p:spPr>
        <p:txBody>
          <a:bodyPr/>
          <a:lstStyle/>
          <a:p>
            <a:pPr marL="109537" indent="0">
              <a:buNone/>
            </a:pPr>
            <a:r>
              <a:rPr lang="hu-HU" sz="1700" dirty="0"/>
              <a:t>Itt a halvány holdnak fényén</a:t>
            </a:r>
            <a:br>
              <a:rPr lang="hu-HU" sz="1700" dirty="0"/>
            </a:br>
            <a:r>
              <a:rPr lang="hu-HU" sz="1700" dirty="0"/>
              <a:t>Jajgat és sír </a:t>
            </a:r>
            <a:r>
              <a:rPr lang="hu-HU" sz="1700" dirty="0" err="1"/>
              <a:t>elpusztúlt</a:t>
            </a:r>
            <a:r>
              <a:rPr lang="hu-HU" sz="1700" dirty="0"/>
              <a:t> reményén</a:t>
            </a:r>
            <a:br>
              <a:rPr lang="hu-HU" sz="1700" dirty="0"/>
            </a:br>
            <a:r>
              <a:rPr lang="hu-HU" sz="1700" dirty="0"/>
              <a:t>Egy magános árva szív.</a:t>
            </a:r>
            <a:br>
              <a:rPr lang="hu-HU" sz="1700" dirty="0"/>
            </a:br>
            <a:r>
              <a:rPr lang="hu-HU" sz="1700" dirty="0"/>
              <a:t>Egy magános árva szív</a:t>
            </a:r>
            <a:r>
              <a:rPr lang="hu-HU" sz="1700" dirty="0" smtClean="0"/>
              <a:t>.</a:t>
            </a:r>
          </a:p>
          <a:p>
            <a:pPr marL="109537" indent="0">
              <a:buNone/>
            </a:pPr>
            <a:r>
              <a:rPr lang="hu-HU" sz="1700" dirty="0"/>
              <a:t>	</a:t>
            </a:r>
            <a:r>
              <a:rPr lang="hu-HU" sz="1700" dirty="0" smtClean="0"/>
              <a:t>		</a:t>
            </a:r>
            <a:r>
              <a:rPr lang="hu-HU" sz="1700" i="1" dirty="0" smtClean="0"/>
              <a:t>(Csokonai V. M.)</a:t>
            </a:r>
          </a:p>
          <a:p>
            <a:pPr marL="109537" indent="0">
              <a:buNone/>
            </a:pPr>
            <a:endParaRPr lang="hu-HU" sz="1700" dirty="0"/>
          </a:p>
          <a:p>
            <a:pPr marL="109537" indent="0">
              <a:buNone/>
            </a:pPr>
            <a:r>
              <a:rPr lang="hu-HU" sz="1700" dirty="0" smtClean="0"/>
              <a:t>Életem </a:t>
            </a:r>
            <a:r>
              <a:rPr lang="hu-HU" sz="1700" dirty="0"/>
              <a:t>képe ez. - Már </a:t>
            </a:r>
            <a:r>
              <a:rPr lang="hu-HU" sz="1700" dirty="0" err="1"/>
              <a:t>elestvélyedtem</a:t>
            </a:r>
            <a:r>
              <a:rPr lang="hu-HU" sz="1700" dirty="0"/>
              <a:t>,</a:t>
            </a:r>
            <a:br>
              <a:rPr lang="hu-HU" sz="1700" dirty="0"/>
            </a:br>
            <a:r>
              <a:rPr lang="hu-HU" sz="1700" dirty="0" err="1"/>
              <a:t>Béborúlt</a:t>
            </a:r>
            <a:r>
              <a:rPr lang="hu-HU" sz="1700" dirty="0"/>
              <a:t> az élet vidám álorcája!</a:t>
            </a:r>
            <a:br>
              <a:rPr lang="hu-HU" sz="1700" dirty="0"/>
            </a:br>
            <a:r>
              <a:rPr lang="hu-HU" sz="1700" dirty="0"/>
              <a:t>Még két mulatótárs van ébren mellettem:</a:t>
            </a:r>
            <a:br>
              <a:rPr lang="hu-HU" sz="1700" dirty="0"/>
            </a:br>
            <a:r>
              <a:rPr lang="hu-HU" sz="1700" dirty="0"/>
              <a:t>A szelíd szerelem hamvadó szikrája</a:t>
            </a:r>
            <a:br>
              <a:rPr lang="hu-HU" sz="1700" dirty="0"/>
            </a:br>
            <a:r>
              <a:rPr lang="hu-HU" sz="1700" dirty="0" smtClean="0"/>
              <a:t>S </a:t>
            </a:r>
            <a:r>
              <a:rPr lang="hu-HU" sz="1700" dirty="0"/>
              <a:t>bús </a:t>
            </a:r>
            <a:r>
              <a:rPr lang="hu-HU" sz="1700" dirty="0" err="1"/>
              <a:t>melancholiám</a:t>
            </a:r>
            <a:r>
              <a:rPr lang="hu-HU" sz="1700" dirty="0"/>
              <a:t> szomorgó nótája</a:t>
            </a:r>
            <a:r>
              <a:rPr lang="hu-HU" sz="1700" dirty="0" smtClean="0"/>
              <a:t>.</a:t>
            </a:r>
          </a:p>
          <a:p>
            <a:pPr marL="109537" indent="0">
              <a:buNone/>
            </a:pPr>
            <a:r>
              <a:rPr lang="hu-HU" sz="1700" dirty="0" smtClean="0"/>
              <a:t>				</a:t>
            </a:r>
            <a:r>
              <a:rPr lang="hu-HU" sz="1700" i="1" dirty="0" smtClean="0"/>
              <a:t>(Berzsenyi D.)</a:t>
            </a:r>
          </a:p>
          <a:p>
            <a:pPr marL="109537" indent="0">
              <a:buNone/>
            </a:pPr>
            <a:endParaRPr lang="hu-HU" sz="1700" i="1" dirty="0"/>
          </a:p>
          <a:p>
            <a:pPr marL="109537" indent="0">
              <a:buNone/>
            </a:pPr>
            <a:r>
              <a:rPr lang="hu-HU" sz="1700" dirty="0"/>
              <a:t>Immár minden bércet</a:t>
            </a:r>
            <a:br>
              <a:rPr lang="hu-HU" sz="1700" dirty="0"/>
            </a:br>
            <a:r>
              <a:rPr lang="hu-HU" sz="1700" dirty="0"/>
              <a:t>Csend ül,</a:t>
            </a:r>
            <a:br>
              <a:rPr lang="hu-HU" sz="1700" dirty="0"/>
            </a:br>
            <a:r>
              <a:rPr lang="hu-HU" sz="1700" dirty="0"/>
              <a:t>Halk lomb, alig érzed,</a:t>
            </a:r>
            <a:br>
              <a:rPr lang="hu-HU" sz="1700" dirty="0"/>
            </a:br>
            <a:r>
              <a:rPr lang="hu-HU" sz="1700" dirty="0"/>
              <a:t>Lendül:</a:t>
            </a:r>
            <a:br>
              <a:rPr lang="hu-HU" sz="1700" dirty="0"/>
            </a:br>
            <a:r>
              <a:rPr lang="hu-HU" sz="1700" dirty="0" err="1"/>
              <a:t>Sohajt</a:t>
            </a:r>
            <a:r>
              <a:rPr lang="hu-HU" sz="1700" dirty="0"/>
              <a:t> az éj.</a:t>
            </a:r>
            <a:br>
              <a:rPr lang="hu-HU" sz="1700" dirty="0"/>
            </a:br>
            <a:r>
              <a:rPr lang="hu-HU" sz="1700" dirty="0"/>
              <a:t>Már búvik a </a:t>
            </a:r>
            <a:r>
              <a:rPr lang="hu-HU" sz="1700" dirty="0" err="1"/>
              <a:t>berki</a:t>
            </a:r>
            <a:r>
              <a:rPr lang="hu-HU" sz="1700" dirty="0"/>
              <a:t> madárka,</a:t>
            </a:r>
            <a:br>
              <a:rPr lang="hu-HU" sz="1700" dirty="0"/>
            </a:br>
            <a:r>
              <a:rPr lang="hu-HU" sz="1700" dirty="0"/>
              <a:t>Te is nemsokára</a:t>
            </a:r>
            <a:br>
              <a:rPr lang="hu-HU" sz="1700" dirty="0"/>
            </a:br>
            <a:r>
              <a:rPr lang="hu-HU" sz="1700" dirty="0"/>
              <a:t>Nyugszol, ne félj</a:t>
            </a:r>
            <a:r>
              <a:rPr lang="hu-HU" sz="1700" dirty="0" smtClean="0"/>
              <a:t>...</a:t>
            </a:r>
          </a:p>
          <a:p>
            <a:pPr marL="109537" indent="0">
              <a:buNone/>
            </a:pPr>
            <a:r>
              <a:rPr lang="hu-HU" sz="1700" i="1" dirty="0"/>
              <a:t>	</a:t>
            </a:r>
            <a:r>
              <a:rPr lang="hu-HU" sz="1700" i="1" dirty="0" smtClean="0"/>
              <a:t>	(J. W. Goethe)</a:t>
            </a:r>
            <a:endParaRPr lang="hu-HU" sz="1700" i="1" dirty="0"/>
          </a:p>
        </p:txBody>
      </p:sp>
    </p:spTree>
    <p:extLst>
      <p:ext uri="{BB962C8B-B14F-4D97-AF65-F5344CB8AC3E}">
        <p14:creationId xmlns:p14="http://schemas.microsoft.com/office/powerpoint/2010/main" val="14445156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142"/>
          </a:xfrm>
        </p:spPr>
        <p:txBody>
          <a:bodyPr/>
          <a:lstStyle/>
          <a:p>
            <a:pPr marL="109537" indent="0">
              <a:buNone/>
            </a:pPr>
            <a:r>
              <a:rPr lang="hu-HU" sz="1700" dirty="0" smtClean="0"/>
              <a:t>Ó </a:t>
            </a:r>
            <a:r>
              <a:rPr lang="hu-HU" sz="1700" dirty="0" err="1"/>
              <a:t>Galatéa</a:t>
            </a:r>
            <a:r>
              <a:rPr lang="hu-HU" sz="1700" dirty="0"/>
              <a:t>, jövel; mire jó enyelegned a vízben?</a:t>
            </a:r>
            <a:br>
              <a:rPr lang="hu-HU" sz="1700" dirty="0"/>
            </a:br>
            <a:r>
              <a:rPr lang="hu-HU" sz="1700" dirty="0"/>
              <a:t>Itt </a:t>
            </a:r>
            <a:r>
              <a:rPr lang="hu-HU" sz="1700" dirty="0" err="1"/>
              <a:t>rózsáll</a:t>
            </a:r>
            <a:r>
              <a:rPr lang="hu-HU" sz="1700" dirty="0"/>
              <a:t> a tavasz, fakadoznak ezernyi virágok</a:t>
            </a:r>
            <a:br>
              <a:rPr lang="hu-HU" sz="1700" dirty="0"/>
            </a:br>
            <a:r>
              <a:rPr lang="hu-HU" sz="1700" dirty="0"/>
              <a:t>Már a folyam fövenyén, a fehér nyárfák meg a kúszó</a:t>
            </a:r>
            <a:br>
              <a:rPr lang="hu-HU" sz="1700" dirty="0"/>
            </a:br>
            <a:r>
              <a:rPr lang="hu-HU" sz="1700" dirty="0"/>
              <a:t>Vadszőlők, </a:t>
            </a:r>
            <a:r>
              <a:rPr lang="hu-HU" sz="1700" dirty="0" err="1"/>
              <a:t>ime</a:t>
            </a:r>
            <a:r>
              <a:rPr lang="hu-HU" sz="1700" dirty="0"/>
              <a:t>, barlangunk árnyékba </a:t>
            </a:r>
            <a:r>
              <a:rPr lang="hu-HU" sz="1700" dirty="0" smtClean="0"/>
              <a:t>borítják</a:t>
            </a:r>
          </a:p>
          <a:p>
            <a:pPr marL="109537" indent="0">
              <a:buNone/>
            </a:pPr>
            <a:r>
              <a:rPr lang="hu-HU" sz="1700" dirty="0"/>
              <a:t>	</a:t>
            </a:r>
            <a:r>
              <a:rPr lang="hu-HU" sz="1700" dirty="0" smtClean="0"/>
              <a:t>				</a:t>
            </a:r>
            <a:r>
              <a:rPr lang="hu-HU" sz="1700" i="1" dirty="0" smtClean="0"/>
              <a:t>(Vergilius)</a:t>
            </a:r>
            <a:endParaRPr lang="hu-HU" sz="1700" dirty="0"/>
          </a:p>
          <a:p>
            <a:pPr marL="109537" indent="0">
              <a:buNone/>
            </a:pPr>
            <a:endParaRPr lang="hu-HU" sz="1700" dirty="0" smtClean="0"/>
          </a:p>
          <a:p>
            <a:pPr marL="109537" indent="0">
              <a:buNone/>
            </a:pPr>
            <a:r>
              <a:rPr lang="hu-HU" sz="1700" dirty="0" smtClean="0"/>
              <a:t>Kicsalta </a:t>
            </a:r>
            <a:r>
              <a:rPr lang="hu-HU" sz="1700" dirty="0"/>
              <a:t>a leányt édes beszédével,</a:t>
            </a:r>
            <a:br>
              <a:rPr lang="hu-HU" sz="1700" dirty="0"/>
            </a:br>
            <a:r>
              <a:rPr lang="hu-HU" sz="1700" dirty="0"/>
              <a:t>Átfogta derekát mind a két kezével,</a:t>
            </a:r>
            <a:br>
              <a:rPr lang="hu-HU" sz="1700" dirty="0"/>
            </a:br>
            <a:r>
              <a:rPr lang="hu-HU" sz="1700" dirty="0"/>
              <a:t>Megcsókolta száját nem egyszer sem százszor,</a:t>
            </a:r>
            <a:br>
              <a:rPr lang="hu-HU" sz="1700" dirty="0"/>
            </a:br>
            <a:r>
              <a:rPr lang="hu-HU" sz="1700" dirty="0"/>
              <a:t>Ki mindeneket tud: az tudja csak, hányszor.</a:t>
            </a:r>
            <a:endParaRPr lang="hu-HU" sz="1700" dirty="0" smtClean="0"/>
          </a:p>
          <a:p>
            <a:pPr marL="109537" indent="0">
              <a:buNone/>
            </a:pPr>
            <a:r>
              <a:rPr lang="hu-HU" sz="1700" dirty="0" smtClean="0"/>
              <a:t>					</a:t>
            </a:r>
            <a:r>
              <a:rPr lang="hu-HU" sz="1700" i="1" dirty="0" smtClean="0"/>
              <a:t>(Petőfi S.)</a:t>
            </a:r>
            <a:endParaRPr lang="hu-HU" sz="1700" dirty="0" smtClean="0"/>
          </a:p>
          <a:p>
            <a:pPr marL="109537" indent="0">
              <a:buNone/>
            </a:pPr>
            <a:endParaRPr lang="hu-HU" sz="1700" dirty="0" smtClean="0"/>
          </a:p>
          <a:p>
            <a:pPr marL="109537" indent="0">
              <a:buNone/>
            </a:pPr>
            <a:r>
              <a:rPr lang="hu-HU" sz="1700" dirty="0" smtClean="0"/>
              <a:t>Nyitva </a:t>
            </a:r>
            <a:r>
              <a:rPr lang="hu-HU" sz="1700" dirty="0"/>
              <a:t>áll az ajtó; a tüzelő fénye</a:t>
            </a:r>
            <a:br>
              <a:rPr lang="hu-HU" sz="1700" dirty="0"/>
            </a:br>
            <a:r>
              <a:rPr lang="hu-HU" sz="1700" dirty="0"/>
              <a:t>Oly </a:t>
            </a:r>
            <a:r>
              <a:rPr lang="hu-HU" sz="1700" dirty="0" err="1"/>
              <a:t>hivogatólag</a:t>
            </a:r>
            <a:r>
              <a:rPr lang="hu-HU" sz="1700" dirty="0"/>
              <a:t> süt ki a sövényre.</a:t>
            </a:r>
            <a:br>
              <a:rPr lang="hu-HU" sz="1700" dirty="0"/>
            </a:br>
            <a:r>
              <a:rPr lang="hu-HU" sz="1700" dirty="0"/>
              <a:t>Ajtó előtt hasal egy kiszolgált kutya,</a:t>
            </a:r>
            <a:br>
              <a:rPr lang="hu-HU" sz="1700" dirty="0"/>
            </a:br>
            <a:r>
              <a:rPr lang="hu-HU" sz="1700" dirty="0"/>
              <a:t>Küszöbre a lábát, erre állát </a:t>
            </a:r>
            <a:r>
              <a:rPr lang="hu-HU" sz="1700" dirty="0" err="1"/>
              <a:t>nyujtja</a:t>
            </a:r>
            <a:r>
              <a:rPr lang="hu-HU" sz="1700" dirty="0"/>
              <a:t>.</a:t>
            </a:r>
            <a:br>
              <a:rPr lang="hu-HU" sz="1700" dirty="0"/>
            </a:br>
            <a:r>
              <a:rPr lang="hu-HU" sz="1700" dirty="0"/>
              <a:t>Benn a háziasszony elszűri a tejet,</a:t>
            </a:r>
            <a:br>
              <a:rPr lang="hu-HU" sz="1700" dirty="0"/>
            </a:br>
            <a:r>
              <a:rPr lang="hu-HU" sz="1700" dirty="0"/>
              <a:t>Kérő kis fiának enged inni egyet;</a:t>
            </a:r>
            <a:br>
              <a:rPr lang="hu-HU" sz="1700" dirty="0"/>
            </a:br>
            <a:r>
              <a:rPr lang="hu-HU" sz="1700" dirty="0"/>
              <a:t>Aztán </a:t>
            </a:r>
            <a:r>
              <a:rPr lang="hu-HU" sz="1700" dirty="0" err="1"/>
              <a:t>elvegyűl</a:t>
            </a:r>
            <a:r>
              <a:rPr lang="hu-HU" sz="1700" dirty="0"/>
              <a:t> a gyermektársaságba,</a:t>
            </a:r>
            <a:br>
              <a:rPr lang="hu-HU" sz="1700" dirty="0"/>
            </a:br>
            <a:r>
              <a:rPr lang="hu-HU" sz="1700" dirty="0" smtClean="0"/>
              <a:t>Mint </a:t>
            </a:r>
            <a:r>
              <a:rPr lang="hu-HU" sz="1700" dirty="0"/>
              <a:t>csillagok közé nyájas hold világa</a:t>
            </a:r>
            <a:r>
              <a:rPr lang="hu-HU" sz="1700" dirty="0" smtClean="0"/>
              <a:t>.</a:t>
            </a:r>
          </a:p>
          <a:p>
            <a:pPr marL="109537" indent="0">
              <a:buNone/>
            </a:pPr>
            <a:r>
              <a:rPr lang="hu-HU" sz="1700" dirty="0" smtClean="0"/>
              <a:t>				</a:t>
            </a:r>
            <a:r>
              <a:rPr lang="hu-HU" sz="1700" i="1" dirty="0" smtClean="0"/>
              <a:t>(Arany J.)</a:t>
            </a:r>
            <a:endParaRPr lang="hu-HU" sz="1700" i="1" dirty="0"/>
          </a:p>
          <a:p>
            <a:pPr marL="109537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997567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150"/>
          </a:xfrm>
        </p:spPr>
        <p:txBody>
          <a:bodyPr/>
          <a:lstStyle/>
          <a:p>
            <a:pPr marL="109537" indent="0">
              <a:buNone/>
            </a:pPr>
            <a:r>
              <a:rPr lang="hu-HU" sz="1800" dirty="0" smtClean="0"/>
              <a:t>Nézzetek </a:t>
            </a:r>
            <a:r>
              <a:rPr lang="hu-HU" sz="1800" dirty="0"/>
              <a:t>rám: Théba népe, itt a híres Oedipus,</a:t>
            </a:r>
            <a:br>
              <a:rPr lang="hu-HU" sz="1800" dirty="0"/>
            </a:br>
            <a:r>
              <a:rPr lang="hu-HU" sz="1800" dirty="0"/>
              <a:t>ki a Nagy Talányt </a:t>
            </a:r>
            <a:r>
              <a:rPr lang="hu-HU" sz="1800" dirty="0" err="1"/>
              <a:t>megoldta</a:t>
            </a:r>
            <a:r>
              <a:rPr lang="hu-HU" sz="1800" dirty="0"/>
              <a:t>, leghatalmasabb király,</a:t>
            </a:r>
            <a:br>
              <a:rPr lang="hu-HU" sz="1800" dirty="0"/>
            </a:br>
            <a:r>
              <a:rPr lang="hu-HU" sz="1800" dirty="0"/>
              <a:t>minden polgár </a:t>
            </a:r>
            <a:r>
              <a:rPr lang="hu-HU" sz="1800" dirty="0" err="1"/>
              <a:t>írigy</a:t>
            </a:r>
            <a:r>
              <a:rPr lang="hu-HU" sz="1800" dirty="0"/>
              <a:t> szemmel leste boldogságomat:</a:t>
            </a:r>
            <a:br>
              <a:rPr lang="hu-HU" sz="1800" dirty="0"/>
            </a:br>
            <a:r>
              <a:rPr lang="hu-HU" sz="1800" dirty="0"/>
              <a:t>s nézzétek, mily rettentő sors hullámába hulltam én!</a:t>
            </a:r>
          </a:p>
          <a:p>
            <a:pPr marL="109537" indent="0">
              <a:buNone/>
            </a:pPr>
            <a:r>
              <a:rPr lang="hu-HU" sz="1800" i="1" dirty="0"/>
              <a:t>					(Szophoklész)</a:t>
            </a:r>
          </a:p>
          <a:p>
            <a:pPr marL="109537" indent="0">
              <a:spcBef>
                <a:spcPts val="0"/>
              </a:spcBef>
              <a:buNone/>
            </a:pPr>
            <a:endParaRPr lang="hu-HU" sz="1800" dirty="0" smtClean="0"/>
          </a:p>
          <a:p>
            <a:pPr marL="109537" indent="0">
              <a:spcBef>
                <a:spcPts val="0"/>
              </a:spcBef>
              <a:buNone/>
            </a:pPr>
            <a:r>
              <a:rPr lang="hu-HU" sz="1800" dirty="0" smtClean="0"/>
              <a:t>Hol </a:t>
            </a:r>
            <a:r>
              <a:rPr lang="hu-HU" sz="1800" dirty="0"/>
              <a:t>vagytok, ellenségek? - </a:t>
            </a:r>
            <a:r>
              <a:rPr lang="hu-HU" sz="1800" dirty="0" err="1"/>
              <a:t>Capulet</a:t>
            </a:r>
            <a:r>
              <a:rPr lang="hu-HU" sz="1800" dirty="0"/>
              <a:t> -</a:t>
            </a:r>
            <a:br>
              <a:rPr lang="hu-HU" sz="1800" dirty="0"/>
            </a:br>
            <a:r>
              <a:rPr lang="hu-HU" sz="1800" dirty="0" err="1"/>
              <a:t>Montague</a:t>
            </a:r>
            <a:r>
              <a:rPr lang="hu-HU" sz="1800" dirty="0"/>
              <a:t> - lám </a:t>
            </a:r>
            <a:r>
              <a:rPr lang="hu-HU" sz="1800" dirty="0" err="1"/>
              <a:t>gyűlölségtek</a:t>
            </a:r>
            <a:r>
              <a:rPr lang="hu-HU" sz="1800" dirty="0"/>
              <a:t> mily átok:</a:t>
            </a:r>
            <a:br>
              <a:rPr lang="hu-HU" sz="1800" dirty="0"/>
            </a:br>
            <a:r>
              <a:rPr lang="hu-HU" sz="1800" dirty="0"/>
              <a:t>Szerelemmel gyilkolta meg az Ég</a:t>
            </a:r>
            <a:br>
              <a:rPr lang="hu-HU" sz="1800" dirty="0"/>
            </a:br>
            <a:r>
              <a:rPr lang="hu-HU" sz="1800" dirty="0"/>
              <a:t>Örömetek, s én, mert tűrtem viszálytok,</a:t>
            </a:r>
            <a:br>
              <a:rPr lang="hu-HU" sz="1800" dirty="0"/>
            </a:br>
            <a:r>
              <a:rPr lang="hu-HU" sz="1800" dirty="0"/>
              <a:t>Két atyafit vesztek: - így bűnhődünk mind.</a:t>
            </a:r>
            <a:endParaRPr lang="hu-HU" sz="1800" dirty="0" smtClean="0"/>
          </a:p>
          <a:p>
            <a:pPr marL="109537" indent="0">
              <a:spcBef>
                <a:spcPts val="0"/>
              </a:spcBef>
              <a:buNone/>
            </a:pPr>
            <a:r>
              <a:rPr lang="hu-HU" sz="1800" i="1" dirty="0" smtClean="0"/>
              <a:t>					(Shakespeare)</a:t>
            </a:r>
            <a:endParaRPr lang="hu-HU" sz="1800" i="1" dirty="0"/>
          </a:p>
          <a:p>
            <a:pPr marL="109537" indent="0">
              <a:spcBef>
                <a:spcPts val="0"/>
              </a:spcBef>
              <a:buNone/>
            </a:pPr>
            <a:endParaRPr lang="hu-HU" sz="1800" dirty="0"/>
          </a:p>
          <a:p>
            <a:pPr marL="109537" indent="0">
              <a:spcBef>
                <a:spcPts val="0"/>
              </a:spcBef>
              <a:buNone/>
            </a:pPr>
            <a:r>
              <a:rPr lang="hu-HU" sz="1800" dirty="0" smtClean="0"/>
              <a:t>S </a:t>
            </a:r>
            <a:r>
              <a:rPr lang="hu-HU" sz="1800" dirty="0"/>
              <a:t>már őszül is. Az ősz is </a:t>
            </a:r>
            <a:r>
              <a:rPr lang="hu-HU" sz="1800" dirty="0" err="1"/>
              <a:t>ittfelejt</a:t>
            </a:r>
            <a:r>
              <a:rPr lang="hu-HU" sz="1800" dirty="0"/>
              <a:t> még?</a:t>
            </a:r>
            <a:br>
              <a:rPr lang="hu-HU" sz="1800" dirty="0"/>
            </a:br>
            <a:r>
              <a:rPr lang="hu-HU" sz="1800" dirty="0"/>
              <a:t>A csókjainkról élesebb az </a:t>
            </a:r>
            <a:r>
              <a:rPr lang="hu-HU" sz="1800" dirty="0" smtClean="0"/>
              <a:t>emlék;</a:t>
            </a:r>
          </a:p>
          <a:p>
            <a:pPr marL="109537" indent="0">
              <a:spcBef>
                <a:spcPts val="0"/>
              </a:spcBef>
              <a:buNone/>
            </a:pPr>
            <a:r>
              <a:rPr lang="hu-HU" sz="1800" dirty="0" smtClean="0"/>
              <a:t>csodákban </a:t>
            </a:r>
            <a:r>
              <a:rPr lang="hu-HU" sz="1800" dirty="0"/>
              <a:t>hittem s napjuk elfeledtem,</a:t>
            </a:r>
            <a:br>
              <a:rPr lang="hu-HU" sz="1800" dirty="0"/>
            </a:br>
            <a:r>
              <a:rPr lang="hu-HU" sz="1800" dirty="0"/>
              <a:t>bombázórajok húznak el felettem;</a:t>
            </a:r>
            <a:br>
              <a:rPr lang="hu-HU" sz="1800" dirty="0"/>
            </a:br>
            <a:r>
              <a:rPr lang="hu-HU" sz="1800" dirty="0"/>
              <a:t>szemed kékjét csodáltam épp az égen,</a:t>
            </a:r>
            <a:br>
              <a:rPr lang="hu-HU" sz="1800" dirty="0"/>
            </a:br>
            <a:r>
              <a:rPr lang="hu-HU" sz="1800" dirty="0"/>
              <a:t>de elborult s a bombák fönt a gépben</a:t>
            </a:r>
            <a:br>
              <a:rPr lang="hu-HU" sz="1800" dirty="0"/>
            </a:br>
            <a:r>
              <a:rPr lang="hu-HU" sz="1800" dirty="0"/>
              <a:t>zuhanni vágytak</a:t>
            </a:r>
            <a:r>
              <a:rPr lang="hu-HU" sz="1800" dirty="0" smtClean="0"/>
              <a:t>.</a:t>
            </a:r>
            <a:endParaRPr lang="hu-HU" sz="1800" i="1" dirty="0" smtClean="0"/>
          </a:p>
          <a:p>
            <a:pPr marL="109537" indent="0">
              <a:spcBef>
                <a:spcPts val="0"/>
              </a:spcBef>
              <a:buNone/>
            </a:pPr>
            <a:r>
              <a:rPr lang="hu-HU" sz="1800" i="1" dirty="0" smtClean="0"/>
              <a:t>				(Radnóti M.)</a:t>
            </a:r>
          </a:p>
          <a:p>
            <a:pPr marL="109537" indent="0">
              <a:buNone/>
            </a:pPr>
            <a:r>
              <a:rPr lang="hu-HU" dirty="0" smtClean="0"/>
              <a:t> </a:t>
            </a:r>
          </a:p>
          <a:p>
            <a:endParaRPr lang="hu-HU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3405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3164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126"/>
          </a:xfrm>
        </p:spPr>
        <p:txBody>
          <a:bodyPr numCol="1"/>
          <a:lstStyle/>
          <a:p>
            <a:pPr marL="109537" indent="0">
              <a:spcBef>
                <a:spcPts val="0"/>
              </a:spcBef>
              <a:buNone/>
            </a:pPr>
            <a:r>
              <a:rPr lang="hu-HU" sz="2000" dirty="0"/>
              <a:t>Mit ugattok, mit haraptok</a:t>
            </a:r>
            <a:br>
              <a:rPr lang="hu-HU" sz="2000" dirty="0"/>
            </a:br>
            <a:r>
              <a:rPr lang="hu-HU" sz="2000" dirty="0"/>
              <a:t>Engemet, hitvány ebek!</a:t>
            </a:r>
            <a:br>
              <a:rPr lang="hu-HU" sz="2000" dirty="0"/>
            </a:br>
            <a:r>
              <a:rPr lang="hu-HU" sz="2000" dirty="0"/>
              <a:t>Torkotokba, hogy megfúltok,</a:t>
            </a:r>
            <a:br>
              <a:rPr lang="hu-HU" sz="2000" dirty="0"/>
            </a:br>
            <a:r>
              <a:rPr lang="hu-HU" sz="2000" dirty="0"/>
              <a:t>Oly kemény koncot vetek</a:t>
            </a:r>
            <a:r>
              <a:rPr lang="hu-HU" sz="2000" dirty="0" smtClean="0"/>
              <a:t>.</a:t>
            </a:r>
          </a:p>
          <a:p>
            <a:pPr marL="109537" indent="0">
              <a:spcBef>
                <a:spcPts val="0"/>
              </a:spcBef>
              <a:buNone/>
            </a:pPr>
            <a:r>
              <a:rPr lang="hu-HU" sz="2000" i="1" dirty="0" smtClean="0"/>
              <a:t>			(Petőfi S.)</a:t>
            </a:r>
          </a:p>
          <a:p>
            <a:pPr marL="109537" indent="0" algn="just">
              <a:spcBef>
                <a:spcPts val="0"/>
              </a:spcBef>
              <a:buNone/>
            </a:pPr>
            <a:endParaRPr lang="hu-HU" sz="2000" i="1" dirty="0" smtClean="0"/>
          </a:p>
          <a:p>
            <a:pPr marL="109537" indent="0">
              <a:spcBef>
                <a:spcPts val="0"/>
              </a:spcBef>
              <a:buNone/>
            </a:pPr>
            <a:r>
              <a:rPr lang="hu-HU" sz="2000" dirty="0" err="1"/>
              <a:t>Görgeinek</a:t>
            </a:r>
            <a:r>
              <a:rPr lang="hu-HU" sz="2000" dirty="0"/>
              <a:t> híják a silány gazembert,</a:t>
            </a:r>
            <a:br>
              <a:rPr lang="hu-HU" sz="2000" dirty="0"/>
            </a:br>
            <a:r>
              <a:rPr lang="hu-HU" sz="2000" dirty="0"/>
              <a:t>Ki e hazát eladta </a:t>
            </a:r>
            <a:r>
              <a:rPr lang="hu-HU" sz="2000" dirty="0" err="1"/>
              <a:t>cudarúl</a:t>
            </a:r>
            <a:r>
              <a:rPr lang="hu-HU" sz="2000" dirty="0"/>
              <a:t>.</a:t>
            </a:r>
            <a:br>
              <a:rPr lang="hu-HU" sz="2000" dirty="0"/>
            </a:br>
            <a:r>
              <a:rPr lang="hu-HU" sz="2000" dirty="0"/>
              <a:t>Kergesse őt az istennek haragja</a:t>
            </a:r>
            <a:br>
              <a:rPr lang="hu-HU" sz="2000" dirty="0"/>
            </a:br>
            <a:r>
              <a:rPr lang="hu-HU" sz="2000" dirty="0"/>
              <a:t>A síron innen és a síron túl</a:t>
            </a:r>
            <a:r>
              <a:rPr lang="hu-HU" sz="2000" dirty="0" smtClean="0"/>
              <a:t>.</a:t>
            </a:r>
          </a:p>
          <a:p>
            <a:pPr marL="109537" indent="0" algn="just">
              <a:spcBef>
                <a:spcPts val="0"/>
              </a:spcBef>
              <a:buNone/>
            </a:pPr>
            <a:r>
              <a:rPr lang="hu-HU" sz="2000" dirty="0" smtClean="0"/>
              <a:t>			</a:t>
            </a:r>
            <a:r>
              <a:rPr lang="hu-HU" sz="2000" i="1" dirty="0" smtClean="0"/>
              <a:t>(Vörösmarty M.)</a:t>
            </a:r>
            <a:endParaRPr lang="hu-HU" sz="2000" i="1" dirty="0"/>
          </a:p>
          <a:p>
            <a:pPr marL="109537" indent="0" algn="just">
              <a:spcBef>
                <a:spcPts val="0"/>
              </a:spcBef>
              <a:buNone/>
            </a:pPr>
            <a:endParaRPr lang="hu-HU" sz="2000" i="1" dirty="0"/>
          </a:p>
          <a:p>
            <a:pPr marL="109537" indent="0">
              <a:spcBef>
                <a:spcPts val="0"/>
              </a:spcBef>
              <a:buNone/>
            </a:pPr>
            <a:r>
              <a:rPr lang="hu-HU" sz="2000" dirty="0"/>
              <a:t>Ne hadd el magad, öregem,</a:t>
            </a:r>
            <a:br>
              <a:rPr lang="hu-HU" sz="2000" dirty="0"/>
            </a:br>
            <a:r>
              <a:rPr lang="hu-HU" sz="2000" dirty="0"/>
              <a:t>bőröd ne bízd kereskedőre,</a:t>
            </a:r>
            <a:br>
              <a:rPr lang="hu-HU" sz="2000" dirty="0"/>
            </a:br>
            <a:r>
              <a:rPr lang="hu-HU" sz="2000" dirty="0"/>
              <a:t>ki </a:t>
            </a:r>
            <a:r>
              <a:rPr lang="hu-HU" sz="2000" dirty="0" err="1"/>
              <a:t>elád</a:t>
            </a:r>
            <a:r>
              <a:rPr lang="hu-HU" sz="2000" dirty="0"/>
              <a:t> felhőt az </a:t>
            </a:r>
            <a:r>
              <a:rPr lang="hu-HU" sz="2000" dirty="0" err="1"/>
              <a:t>egen</a:t>
            </a:r>
            <a:r>
              <a:rPr lang="hu-HU" sz="2000" dirty="0"/>
              <a:t/>
            </a:r>
            <a:br>
              <a:rPr lang="hu-HU" sz="2000" dirty="0"/>
            </a:br>
            <a:r>
              <a:rPr lang="hu-HU" sz="2000" dirty="0"/>
              <a:t>s a földön telket vesz belőle</a:t>
            </a:r>
            <a:r>
              <a:rPr lang="hu-HU" sz="2000" dirty="0" smtClean="0"/>
              <a:t>.</a:t>
            </a:r>
          </a:p>
          <a:p>
            <a:pPr marL="109537" indent="0">
              <a:spcBef>
                <a:spcPts val="0"/>
              </a:spcBef>
              <a:buNone/>
            </a:pPr>
            <a:r>
              <a:rPr lang="hu-HU" sz="2000" dirty="0"/>
              <a:t>	</a:t>
            </a:r>
            <a:r>
              <a:rPr lang="hu-HU" sz="2000" dirty="0" smtClean="0"/>
              <a:t>		</a:t>
            </a:r>
            <a:r>
              <a:rPr lang="hu-HU" sz="2000" i="1" dirty="0" smtClean="0"/>
              <a:t>(József A.)</a:t>
            </a:r>
            <a:endParaRPr lang="hu-HU" sz="2000" dirty="0"/>
          </a:p>
          <a:p>
            <a:pPr marL="109537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0046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150"/>
          </a:xfrm>
        </p:spPr>
        <p:txBody>
          <a:bodyPr/>
          <a:lstStyle/>
          <a:p>
            <a:pPr marL="109537" indent="0">
              <a:buNone/>
            </a:pPr>
            <a:r>
              <a:rPr lang="hu-HU" sz="1700" dirty="0"/>
              <a:t>Jövök beszélni holt Caesar fölött.</a:t>
            </a:r>
            <a:br>
              <a:rPr lang="hu-HU" sz="1700" dirty="0"/>
            </a:br>
            <a:r>
              <a:rPr lang="hu-HU" sz="1700" dirty="0"/>
              <a:t>Barátom volt ő, hozzám hű s igaz.</a:t>
            </a:r>
            <a:br>
              <a:rPr lang="hu-HU" sz="1700" dirty="0"/>
            </a:br>
            <a:r>
              <a:rPr lang="hu-HU" sz="1700" dirty="0"/>
              <a:t>De Brutus mondja, hogy nagyokra tört;</a:t>
            </a:r>
            <a:br>
              <a:rPr lang="hu-HU" sz="1700" dirty="0"/>
            </a:br>
            <a:r>
              <a:rPr lang="hu-HU" sz="1700" dirty="0"/>
              <a:t>S Brutus derék, becsületes férfiú</a:t>
            </a:r>
            <a:r>
              <a:rPr lang="hu-HU" sz="1700" dirty="0" smtClean="0"/>
              <a:t>. (…)</a:t>
            </a:r>
          </a:p>
          <a:p>
            <a:pPr marL="109537" indent="0">
              <a:buNone/>
            </a:pPr>
            <a:r>
              <a:rPr lang="hu-HU" sz="1700" dirty="0"/>
              <a:t>Háromszor </a:t>
            </a:r>
            <a:r>
              <a:rPr lang="hu-HU" sz="1700" dirty="0" err="1"/>
              <a:t>nyújtám</a:t>
            </a:r>
            <a:r>
              <a:rPr lang="hu-HU" sz="1700" dirty="0"/>
              <a:t> a koronát neki,</a:t>
            </a:r>
            <a:br>
              <a:rPr lang="hu-HU" sz="1700" dirty="0"/>
            </a:br>
            <a:r>
              <a:rPr lang="hu-HU" sz="1700" dirty="0"/>
              <a:t>S ő visszatolta. És ez nagyravágyás?</a:t>
            </a:r>
            <a:br>
              <a:rPr lang="hu-HU" sz="1700" dirty="0"/>
            </a:br>
            <a:r>
              <a:rPr lang="hu-HU" sz="1700" dirty="0"/>
              <a:t>De Brutus mondja, hogy nagyokra tört,</a:t>
            </a:r>
            <a:br>
              <a:rPr lang="hu-HU" sz="1700" dirty="0"/>
            </a:br>
            <a:r>
              <a:rPr lang="hu-HU" sz="1700" dirty="0"/>
              <a:t>S </a:t>
            </a:r>
            <a:r>
              <a:rPr lang="hu-HU" sz="1700" dirty="0" smtClean="0"/>
              <a:t>bizonnyal </a:t>
            </a:r>
            <a:r>
              <a:rPr lang="hu-HU" sz="1700" dirty="0"/>
              <a:t>ő derék egy férfiú.</a:t>
            </a:r>
            <a:br>
              <a:rPr lang="hu-HU" sz="1700" dirty="0"/>
            </a:br>
            <a:r>
              <a:rPr lang="hu-HU" sz="1700" dirty="0"/>
              <a:t>Nem szólok én, hogy Brutusnak beszédét</a:t>
            </a:r>
            <a:br>
              <a:rPr lang="hu-HU" sz="1700" dirty="0"/>
            </a:br>
            <a:r>
              <a:rPr lang="hu-HU" sz="1700" dirty="0" smtClean="0"/>
              <a:t>Cáfoljam</a:t>
            </a:r>
            <a:r>
              <a:rPr lang="hu-HU" sz="1700" dirty="0"/>
              <a:t>: azt mondom csak, mit tudok</a:t>
            </a:r>
            <a:r>
              <a:rPr lang="hu-HU" sz="1700" dirty="0" smtClean="0"/>
              <a:t>.</a:t>
            </a:r>
          </a:p>
          <a:p>
            <a:pPr marL="109537" indent="0">
              <a:buNone/>
            </a:pPr>
            <a:r>
              <a:rPr lang="hu-HU" sz="1700" dirty="0"/>
              <a:t>	</a:t>
            </a:r>
            <a:r>
              <a:rPr lang="hu-HU" sz="1700" dirty="0" smtClean="0"/>
              <a:t>			</a:t>
            </a:r>
            <a:r>
              <a:rPr lang="hu-HU" sz="1700" i="1" dirty="0" smtClean="0"/>
              <a:t>(W. Shakespeare)</a:t>
            </a:r>
          </a:p>
          <a:p>
            <a:pPr marL="109537" indent="0">
              <a:buNone/>
            </a:pPr>
            <a:endParaRPr lang="hu-HU" sz="1700" dirty="0" smtClean="0"/>
          </a:p>
          <a:p>
            <a:pPr marL="109537" indent="0">
              <a:buNone/>
            </a:pPr>
            <a:r>
              <a:rPr lang="hu-HU" sz="1700" dirty="0" smtClean="0"/>
              <a:t>Így </a:t>
            </a:r>
            <a:r>
              <a:rPr lang="hu-HU" sz="1700" dirty="0"/>
              <a:t>adta bizonyságát</a:t>
            </a:r>
            <a:br>
              <a:rPr lang="hu-HU" sz="1700" dirty="0"/>
            </a:br>
            <a:r>
              <a:rPr lang="hu-HU" sz="1700" dirty="0"/>
              <a:t>Ékesszólási tehetségének:</a:t>
            </a:r>
          </a:p>
          <a:p>
            <a:pPr marL="109537" indent="0">
              <a:buNone/>
            </a:pPr>
            <a:r>
              <a:rPr lang="hu-HU" sz="1700" dirty="0" smtClean="0"/>
              <a:t>„Bort!”</a:t>
            </a:r>
            <a:endParaRPr lang="hu-HU" sz="1700" dirty="0"/>
          </a:p>
          <a:p>
            <a:pPr marL="109537" indent="0">
              <a:buNone/>
            </a:pPr>
            <a:r>
              <a:rPr lang="hu-HU" sz="1700" i="1" dirty="0"/>
              <a:t>		(Petőfi S</a:t>
            </a:r>
            <a:r>
              <a:rPr lang="hu-HU" sz="1700" i="1" dirty="0" smtClean="0"/>
              <a:t>.)</a:t>
            </a:r>
          </a:p>
          <a:p>
            <a:pPr marL="109537" indent="0">
              <a:buNone/>
            </a:pPr>
            <a:endParaRPr lang="hu-HU" sz="1700" dirty="0" smtClean="0"/>
          </a:p>
          <a:p>
            <a:pPr marL="109537" indent="0">
              <a:buNone/>
            </a:pPr>
            <a:r>
              <a:rPr lang="hu-HU" sz="1700" dirty="0" smtClean="0"/>
              <a:t>Harminckét </a:t>
            </a:r>
            <a:r>
              <a:rPr lang="hu-HU" sz="1700" dirty="0"/>
              <a:t>éves lettem én </a:t>
            </a:r>
            <a:r>
              <a:rPr lang="hu-HU" sz="1700" dirty="0" smtClean="0"/>
              <a:t>-	ajándék</a:t>
            </a:r>
            <a:r>
              <a:rPr lang="hu-HU" sz="1700" dirty="0"/>
              <a:t>, mellyel meglepem</a:t>
            </a:r>
            <a:br>
              <a:rPr lang="hu-HU" sz="1700" dirty="0"/>
            </a:br>
            <a:r>
              <a:rPr lang="hu-HU" sz="1700" dirty="0" smtClean="0"/>
              <a:t>meglepetés </a:t>
            </a:r>
            <a:r>
              <a:rPr lang="hu-HU" sz="1700" dirty="0"/>
              <a:t>e </a:t>
            </a:r>
            <a:r>
              <a:rPr lang="hu-HU" sz="1700" dirty="0" smtClean="0"/>
              <a:t>költemény		e </a:t>
            </a:r>
            <a:r>
              <a:rPr lang="hu-HU" sz="1700" dirty="0"/>
              <a:t>kávéházi szegleten</a:t>
            </a:r>
            <a:br>
              <a:rPr lang="hu-HU" sz="1700" dirty="0"/>
            </a:br>
            <a:r>
              <a:rPr lang="hu-HU" sz="1700" dirty="0" smtClean="0"/>
              <a:t>csecse				magam</a:t>
            </a:r>
            <a:r>
              <a:rPr lang="hu-HU" sz="1700" dirty="0"/>
              <a:t/>
            </a:r>
            <a:br>
              <a:rPr lang="hu-HU" sz="1700" dirty="0"/>
            </a:br>
            <a:r>
              <a:rPr lang="hu-HU" sz="1700" dirty="0"/>
              <a:t>becse</a:t>
            </a:r>
            <a:r>
              <a:rPr lang="hu-HU" sz="1700" dirty="0" smtClean="0"/>
              <a:t>:				</a:t>
            </a:r>
            <a:r>
              <a:rPr lang="hu-HU" sz="1700" dirty="0"/>
              <a:t>magam.</a:t>
            </a:r>
          </a:p>
          <a:p>
            <a:pPr marL="109537" indent="0">
              <a:buNone/>
            </a:pPr>
            <a:r>
              <a:rPr lang="hu-HU" sz="1700" i="1" dirty="0" smtClean="0"/>
              <a:t>						(József A.)</a:t>
            </a:r>
            <a:endParaRPr lang="hu-HU" sz="1700" i="1" dirty="0"/>
          </a:p>
          <a:p>
            <a:pPr marL="109537" indent="0">
              <a:buNone/>
            </a:pPr>
            <a:endParaRPr lang="hu-HU" i="1" dirty="0"/>
          </a:p>
          <a:p>
            <a:pPr marL="109537" indent="0">
              <a:buNone/>
            </a:pPr>
            <a:endParaRPr lang="hu-HU" sz="2000" i="1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67945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110"/>
          </a:xfrm>
        </p:spPr>
        <p:txBody>
          <a:bodyPr/>
          <a:lstStyle/>
          <a:p>
            <a:pPr marL="109537" indent="0">
              <a:buNone/>
            </a:pPr>
            <a:r>
              <a:rPr lang="hu-HU" sz="2000" dirty="0"/>
              <a:t>Ami a szívemen </a:t>
            </a:r>
            <a:r>
              <a:rPr lang="hu-HU" sz="2000" dirty="0" smtClean="0"/>
              <a:t>fekszik		Egyszerű </a:t>
            </a:r>
            <a:r>
              <a:rPr lang="hu-HU" sz="2000" dirty="0"/>
              <a:t>és tiszta nóta,</a:t>
            </a:r>
            <a:br>
              <a:rPr lang="hu-HU" sz="2000" dirty="0"/>
            </a:br>
            <a:r>
              <a:rPr lang="hu-HU" sz="2000" dirty="0" smtClean="0"/>
              <a:t>Azt </a:t>
            </a:r>
            <a:r>
              <a:rPr lang="hu-HU" sz="2000" dirty="0"/>
              <a:t>dalolom, semmi </a:t>
            </a:r>
            <a:r>
              <a:rPr lang="hu-HU" sz="2000" dirty="0" smtClean="0"/>
              <a:t>mást:	Gólyafészek</a:t>
            </a:r>
            <a:r>
              <a:rPr lang="hu-HU" sz="2000" dirty="0"/>
              <a:t>, háztető -</a:t>
            </a:r>
            <a:br>
              <a:rPr lang="hu-HU" sz="2000" dirty="0"/>
            </a:br>
            <a:r>
              <a:rPr lang="hu-HU" sz="2000" dirty="0" smtClean="0"/>
              <a:t>Legelő</a:t>
            </a:r>
            <a:r>
              <a:rPr lang="hu-HU" sz="2000" dirty="0"/>
              <a:t>, kicsiny </a:t>
            </a:r>
            <a:r>
              <a:rPr lang="hu-HU" sz="2000" dirty="0" smtClean="0"/>
              <a:t>birkáktól	Nincsen </a:t>
            </a:r>
            <a:r>
              <a:rPr lang="hu-HU" sz="2000" dirty="0"/>
              <a:t>benne semmi, ámde</a:t>
            </a:r>
            <a:br>
              <a:rPr lang="hu-HU" sz="2000" dirty="0"/>
            </a:br>
            <a:r>
              <a:rPr lang="hu-HU" sz="2000" dirty="0" smtClean="0"/>
              <a:t>Tanultam </a:t>
            </a:r>
            <a:r>
              <a:rPr lang="hu-HU" sz="2000" dirty="0"/>
              <a:t>a </a:t>
            </a:r>
            <a:r>
              <a:rPr lang="hu-HU" sz="2000" dirty="0" err="1"/>
              <a:t>versirást</a:t>
            </a:r>
            <a:r>
              <a:rPr lang="hu-HU" sz="2000" dirty="0" smtClean="0"/>
              <a:t>.</a:t>
            </a:r>
            <a:r>
              <a:rPr lang="hu-HU" sz="2000" dirty="0"/>
              <a:t> </a:t>
            </a:r>
            <a:r>
              <a:rPr lang="hu-HU" sz="2000" dirty="0" smtClean="0"/>
              <a:t>		Az </a:t>
            </a:r>
            <a:r>
              <a:rPr lang="hu-HU" sz="2000" dirty="0"/>
              <a:t>legalább érthető.</a:t>
            </a:r>
          </a:p>
          <a:p>
            <a:pPr marL="108000" indent="0">
              <a:buNone/>
            </a:pPr>
            <a:r>
              <a:rPr lang="hu-HU" sz="2000" i="1" dirty="0" smtClean="0"/>
              <a:t>						(</a:t>
            </a:r>
            <a:r>
              <a:rPr lang="hu-HU" sz="2000" i="1" dirty="0"/>
              <a:t>Karinthy F.)</a:t>
            </a:r>
          </a:p>
          <a:p>
            <a:pPr marL="108000" indent="0" algn="just">
              <a:spcBef>
                <a:spcPct val="0"/>
              </a:spcBef>
              <a:buClrTx/>
              <a:buNone/>
            </a:pPr>
            <a:endParaRPr lang="hu-HU" altLang="hu-HU" sz="2000" dirty="0">
              <a:solidFill>
                <a:srgbClr val="000000"/>
              </a:solidFill>
              <a:cs typeface="Tahoma" panose="020B0604030504040204" pitchFamily="34" charset="0"/>
            </a:endParaRPr>
          </a:p>
          <a:p>
            <a:pPr marL="109537" indent="0">
              <a:buNone/>
            </a:pPr>
            <a:r>
              <a:rPr lang="hu-HU" sz="2000" dirty="0"/>
              <a:t>Ej, mi a szösz, kakas </a:t>
            </a:r>
            <a:r>
              <a:rPr lang="hu-HU" sz="2000" dirty="0" smtClean="0"/>
              <a:t>szaki,	Ide </a:t>
            </a:r>
            <a:r>
              <a:rPr lang="hu-HU" sz="2000" dirty="0"/>
              <a:t>repül, oda kotor,</a:t>
            </a:r>
            <a:br>
              <a:rPr lang="hu-HU" sz="2000" dirty="0"/>
            </a:br>
            <a:r>
              <a:rPr lang="hu-HU" sz="2000" dirty="0" smtClean="0"/>
              <a:t>csak </a:t>
            </a:r>
            <a:r>
              <a:rPr lang="hu-HU" sz="2000" dirty="0"/>
              <a:t>nem a szobában </a:t>
            </a:r>
            <a:r>
              <a:rPr lang="hu-HU" sz="2000" dirty="0" smtClean="0"/>
              <a:t>lakik?	tele </a:t>
            </a:r>
            <a:r>
              <a:rPr lang="hu-HU" sz="2000" dirty="0"/>
              <a:t>önnel minden bokor,</a:t>
            </a:r>
            <a:br>
              <a:rPr lang="hu-HU" sz="2000" dirty="0"/>
            </a:br>
            <a:r>
              <a:rPr lang="hu-HU" sz="2000" dirty="0" err="1" smtClean="0"/>
              <a:t>Megzakkant</a:t>
            </a:r>
            <a:r>
              <a:rPr lang="hu-HU" sz="2000" dirty="0" smtClean="0"/>
              <a:t> </a:t>
            </a:r>
            <a:r>
              <a:rPr lang="hu-HU" sz="2000" dirty="0"/>
              <a:t>tán az </a:t>
            </a:r>
            <a:r>
              <a:rPr lang="hu-HU" sz="2000" dirty="0" smtClean="0"/>
              <a:t>öregem,	bár </a:t>
            </a:r>
            <a:r>
              <a:rPr lang="hu-HU" sz="2000" dirty="0"/>
              <a:t>nincs is bokor a házban,</a:t>
            </a:r>
            <a:br>
              <a:rPr lang="hu-HU" sz="2000" dirty="0"/>
            </a:br>
            <a:r>
              <a:rPr lang="hu-HU" sz="2000" dirty="0" smtClean="0"/>
              <a:t>s </a:t>
            </a:r>
            <a:r>
              <a:rPr lang="hu-HU" sz="2000" dirty="0"/>
              <a:t>beengedi ide </a:t>
            </a:r>
            <a:r>
              <a:rPr lang="hu-HU" sz="2000" dirty="0" smtClean="0"/>
              <a:t>nekem?		s </a:t>
            </a:r>
            <a:r>
              <a:rPr lang="hu-HU" sz="2000" dirty="0"/>
              <a:t>a kakast se kell magázzam</a:t>
            </a:r>
            <a:r>
              <a:rPr lang="hu-HU" sz="2000" dirty="0" smtClean="0"/>
              <a:t>.</a:t>
            </a:r>
          </a:p>
          <a:p>
            <a:pPr marL="109537" indent="0">
              <a:buNone/>
            </a:pPr>
            <a:r>
              <a:rPr lang="hu-HU" altLang="hu-HU" sz="2000" dirty="0" smtClean="0">
                <a:solidFill>
                  <a:srgbClr val="000000"/>
                </a:solidFill>
                <a:cs typeface="Tahoma" panose="020B0604030504040204" pitchFamily="34" charset="0"/>
              </a:rPr>
              <a:t>							</a:t>
            </a:r>
            <a:r>
              <a:rPr lang="hu-HU" altLang="hu-HU" sz="2000" i="1" dirty="0" smtClean="0">
                <a:solidFill>
                  <a:srgbClr val="000000"/>
                </a:solidFill>
                <a:cs typeface="Tahoma" panose="020B0604030504040204" pitchFamily="34" charset="0"/>
              </a:rPr>
              <a:t>(</a:t>
            </a:r>
            <a:r>
              <a:rPr lang="hu-HU" altLang="hu-HU" sz="2000" i="1" dirty="0" err="1" smtClean="0">
                <a:solidFill>
                  <a:srgbClr val="000000"/>
                </a:solidFill>
                <a:cs typeface="Tahoma" panose="020B0604030504040204" pitchFamily="34" charset="0"/>
              </a:rPr>
              <a:t>Lackfi</a:t>
            </a:r>
            <a:r>
              <a:rPr lang="hu-HU" altLang="hu-HU" sz="2000" i="1" dirty="0" smtClean="0">
                <a:solidFill>
                  <a:srgbClr val="000000"/>
                </a:solidFill>
                <a:cs typeface="Tahoma" panose="020B0604030504040204" pitchFamily="34" charset="0"/>
              </a:rPr>
              <a:t> J.)</a:t>
            </a:r>
            <a:endParaRPr lang="hu-HU" altLang="hu-HU" sz="2000" i="1" dirty="0"/>
          </a:p>
          <a:p>
            <a:pPr marL="108000" lvl="0" indent="0">
              <a:spcBef>
                <a:spcPct val="0"/>
              </a:spcBef>
              <a:buClrTx/>
              <a:buNone/>
            </a:pPr>
            <a:endParaRPr lang="hu-HU" sz="2000" dirty="0" smtClean="0"/>
          </a:p>
          <a:p>
            <a:pPr marL="108000" lvl="0" indent="0">
              <a:spcBef>
                <a:spcPct val="0"/>
              </a:spcBef>
              <a:buClrTx/>
              <a:buNone/>
            </a:pPr>
            <a:r>
              <a:rPr lang="hu-HU" sz="2000" dirty="0" smtClean="0"/>
              <a:t>Este van, este van: elpihen a világ!</a:t>
            </a:r>
            <a:br>
              <a:rPr lang="hu-HU" sz="2000" dirty="0" smtClean="0"/>
            </a:br>
            <a:r>
              <a:rPr lang="hu-HU" sz="2000" dirty="0" smtClean="0"/>
              <a:t>Tévé előtt gunnyaszt mind az egész család.</a:t>
            </a:r>
            <a:br>
              <a:rPr lang="hu-HU" sz="2000" dirty="0" smtClean="0"/>
            </a:br>
            <a:r>
              <a:rPr lang="hu-HU" sz="2000" dirty="0" smtClean="0"/>
              <a:t>Villog a képernyő, rombolja az elmét,</a:t>
            </a:r>
            <a:br>
              <a:rPr lang="hu-HU" sz="2000" dirty="0" smtClean="0"/>
            </a:br>
            <a:r>
              <a:rPr lang="hu-HU" sz="2000" dirty="0" smtClean="0"/>
              <a:t>Sokan ebben lelik életük értelmét.</a:t>
            </a:r>
          </a:p>
          <a:p>
            <a:pPr marL="108000" indent="0">
              <a:buNone/>
            </a:pPr>
            <a:r>
              <a:rPr lang="hu-HU" sz="2000" i="1" dirty="0"/>
              <a:t>			</a:t>
            </a:r>
            <a:r>
              <a:rPr lang="hu-HU" sz="2000" i="1" dirty="0" smtClean="0"/>
              <a:t>(</a:t>
            </a:r>
            <a:r>
              <a:rPr lang="hu-HU" sz="2000" i="1" dirty="0"/>
              <a:t>Ismeretlen)</a:t>
            </a:r>
          </a:p>
          <a:p>
            <a:pPr marL="109537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7684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134"/>
          </a:xfrm>
        </p:spPr>
        <p:txBody>
          <a:bodyPr/>
          <a:lstStyle/>
          <a:p>
            <a:pPr marL="109537" indent="0" algn="just">
              <a:buNone/>
            </a:pPr>
            <a:r>
              <a:rPr lang="hu-HU" sz="1800" dirty="0" smtClean="0"/>
              <a:t>Ez a két nagyhatalom harminchat hónappal ezelőtt már heves és makacs háborúban állt egymással. Az ellenségeskedés így kezdődött: hosszú ideig a két ország megegyezett abban, hogy a tojást, mielőtt megesszük, vastagabb felén kell feltörni. Dicsőséges </a:t>
            </a:r>
            <a:r>
              <a:rPr lang="hu-HU" sz="1800" dirty="0" err="1" smtClean="0"/>
              <a:t>uralkodónk</a:t>
            </a:r>
            <a:r>
              <a:rPr lang="hu-HU" sz="1800" dirty="0" smtClean="0"/>
              <a:t> </a:t>
            </a:r>
            <a:r>
              <a:rPr lang="hu-HU" sz="1800" dirty="0" err="1" smtClean="0"/>
              <a:t>nagyatyja</a:t>
            </a:r>
            <a:r>
              <a:rPr lang="hu-HU" sz="1800" dirty="0" smtClean="0"/>
              <a:t> azonban, még gyermekkorában, egyszer </a:t>
            </a:r>
            <a:r>
              <a:rPr lang="hu-HU" sz="1800" dirty="0" err="1" smtClean="0"/>
              <a:t>feltörvén</a:t>
            </a:r>
            <a:r>
              <a:rPr lang="hu-HU" sz="1800" dirty="0" smtClean="0"/>
              <a:t> a tojást vastagabb végén, megvágta az ujját. Atyja, a császár, ekkor rendeletet adott ki, mely szigorú büntetés </a:t>
            </a:r>
            <a:r>
              <a:rPr lang="hu-HU" sz="1800" dirty="0" err="1" smtClean="0"/>
              <a:t>terhe</a:t>
            </a:r>
            <a:r>
              <a:rPr lang="hu-HU" sz="1800" dirty="0" smtClean="0"/>
              <a:t> alatt megtiltotta a népnek, hogy a tojást vastagabb felén törje fel. A népet annyira felbőszítette e rendelet, hogy hat ízben lázadás tört ki. E forradalmak folyamán egyik császárunk életét, másik trónját vesztette. (…) Feljegyezték, hogy tizenegyezer ember szenvedett inkább kínhalált, semhogy a hagyományok ellenére a vékonyabb felén törje fel a tojást. Több száz kötetet írtak erről a kérdésről: a </a:t>
            </a:r>
            <a:r>
              <a:rPr lang="hu-HU" sz="1800" i="1" dirty="0" smtClean="0"/>
              <a:t>Vastagvégűek</a:t>
            </a:r>
            <a:r>
              <a:rPr lang="hu-HU" sz="1800" dirty="0" smtClean="0"/>
              <a:t> műveit hosszabb időn át betiltották és elkobozták, törvény mondta ki, hogy a vastagvégűek nem választók és nem választhatók. (…) megszegtük </a:t>
            </a:r>
            <a:r>
              <a:rPr lang="hu-HU" sz="1800" i="1" dirty="0" err="1" smtClean="0"/>
              <a:t>Lustrog</a:t>
            </a:r>
            <a:r>
              <a:rPr lang="hu-HU" sz="1800" dirty="0" smtClean="0"/>
              <a:t>, a nagy próféta alapvető tételét, mely </a:t>
            </a:r>
            <a:r>
              <a:rPr lang="hu-HU" sz="1800" i="1" dirty="0" err="1" smtClean="0"/>
              <a:t>Blundecral</a:t>
            </a:r>
            <a:r>
              <a:rPr lang="hu-HU" sz="1800" dirty="0" err="1" smtClean="0"/>
              <a:t>-ban</a:t>
            </a:r>
            <a:r>
              <a:rPr lang="hu-HU" sz="1800" dirty="0" smtClean="0"/>
              <a:t>, a mi Bibliánkban foglaltatik, s mely szerint mindenki ott töri fel a tojást, ahol leghelyesebb feltörni, már pedig azt mindenki maga tudja legjobban, hogy neki hol esik jobban, ez tehát lelkiismereti kérdés.</a:t>
            </a:r>
          </a:p>
          <a:p>
            <a:pPr marL="109537" indent="0" algn="r">
              <a:buNone/>
            </a:pPr>
            <a:r>
              <a:rPr lang="hu-HU" sz="1800" i="1" dirty="0" smtClean="0"/>
              <a:t>(J. Swift)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35227236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1081</TotalTime>
  <Words>1394</Words>
  <Application>Microsoft Office PowerPoint</Application>
  <PresentationFormat>Diavetítés a képernyőre (4:3 oldalarány)</PresentationFormat>
  <Paragraphs>84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Georgia</vt:lpstr>
      <vt:lpstr>Tahoma</vt:lpstr>
      <vt:lpstr>Trebuchet MS</vt:lpstr>
      <vt:lpstr>Wingdings</vt:lpstr>
      <vt:lpstr>Wingdings 2</vt:lpstr>
      <vt:lpstr>Urban</vt:lpstr>
      <vt:lpstr>Hangnemek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STILISZTIKA</dc:title>
  <dc:creator>Barteky</dc:creator>
  <cp:lastModifiedBy>Bartek Dániel</cp:lastModifiedBy>
  <cp:revision>76</cp:revision>
  <dcterms:created xsi:type="dcterms:W3CDTF">2013-09-03T20:02:48Z</dcterms:created>
  <dcterms:modified xsi:type="dcterms:W3CDTF">2023-05-11T19:02:24Z</dcterms:modified>
</cp:coreProperties>
</file>