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68" r:id="rId4"/>
    <p:sldId id="269" r:id="rId5"/>
    <p:sldId id="271" r:id="rId6"/>
    <p:sldId id="273" r:id="rId7"/>
    <p:sldId id="276" r:id="rId8"/>
    <p:sldId id="275" r:id="rId9"/>
    <p:sldId id="258" r:id="rId10"/>
    <p:sldId id="259" r:id="rId11"/>
    <p:sldId id="260" r:id="rId12"/>
    <p:sldId id="261" r:id="rId13"/>
    <p:sldId id="262" r:id="rId14"/>
    <p:sldId id="263" r:id="rId15"/>
    <p:sldId id="264" r:id="rId16"/>
    <p:sldId id="265" r:id="rId17"/>
    <p:sldId id="266" r:id="rId18"/>
    <p:sldId id="267"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0" autoAdjust="0"/>
    <p:restoredTop sz="94660"/>
  </p:normalViewPr>
  <p:slideViewPr>
    <p:cSldViewPr snapToGrid="0" snapToObjects="1">
      <p:cViewPr varScale="1">
        <p:scale>
          <a:sx n="124" d="100"/>
          <a:sy n="124" d="100"/>
        </p:scale>
        <p:origin x="-7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6" Type="http://schemas.openxmlformats.org/officeDocument/2006/relationships/customXml" Target="../customXml/item1.xml"/><Relationship Id="rId21" Type="http://schemas.openxmlformats.org/officeDocument/2006/relationships/printerSettings" Target="printerSettings/printerSettings1.bin"/><Relationship Id="rId3" Type="http://schemas.openxmlformats.org/officeDocument/2006/relationships/slide" Target="slides/slide2.xml"/><Relationship Id="rId2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theme" Target="theme/them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viewProps" Target="viewProps.xml"/><Relationship Id="rId15" Type="http://schemas.openxmlformats.org/officeDocument/2006/relationships/slide" Target="slides/slide14.xml"/><Relationship Id="rId5" Type="http://schemas.openxmlformats.org/officeDocument/2006/relationships/slide" Target="slides/slide4.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presProps" Target="presProps.xml"/><Relationship Id="rId14" Type="http://schemas.openxmlformats.org/officeDocument/2006/relationships/slide" Target="slides/slide13.xml"/><Relationship Id="rId4" Type="http://schemas.openxmlformats.org/officeDocument/2006/relationships/slide" Target="slides/slide3.xml"/><Relationship Id="rId27"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859205-C145-954B-AC3E-692D6E0F5BE8}"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47AF8458-9A59-6B48-AD57-8E7E2AFAB09E}">
      <dgm:prSet phldrT="[Text]"/>
      <dgm:spPr>
        <a:solidFill>
          <a:schemeClr val="accent2"/>
        </a:solidFill>
      </dgm:spPr>
      <dgm:t>
        <a:bodyPr/>
        <a:lstStyle/>
        <a:p>
          <a:r>
            <a:rPr lang="en-US" dirty="0" smtClean="0"/>
            <a:t>Mítoszok</a:t>
          </a:r>
          <a:endParaRPr lang="en-US" dirty="0"/>
        </a:p>
      </dgm:t>
    </dgm:pt>
    <dgm:pt modelId="{2F1C18F3-BBA3-C243-9F8A-A0897357FF9C}" type="parTrans" cxnId="{3920F40B-6AE1-884A-89A6-1F908A175598}">
      <dgm:prSet/>
      <dgm:spPr/>
      <dgm:t>
        <a:bodyPr/>
        <a:lstStyle/>
        <a:p>
          <a:endParaRPr lang="en-US"/>
        </a:p>
      </dgm:t>
    </dgm:pt>
    <dgm:pt modelId="{596E44A1-78D4-9D45-A26C-7D05C64AF957}" type="sibTrans" cxnId="{3920F40B-6AE1-884A-89A6-1F908A175598}">
      <dgm:prSet/>
      <dgm:spPr/>
      <dgm:t>
        <a:bodyPr/>
        <a:lstStyle/>
        <a:p>
          <a:endParaRPr lang="en-US"/>
        </a:p>
      </dgm:t>
    </dgm:pt>
    <dgm:pt modelId="{E5EFBEC4-1A4C-B746-9763-CD0F8658895F}">
      <dgm:prSet phldrT="[Text]"/>
      <dgm:spPr>
        <a:solidFill>
          <a:schemeClr val="accent6"/>
        </a:solidFill>
      </dgm:spPr>
      <dgm:t>
        <a:bodyPr/>
        <a:lstStyle/>
        <a:p>
          <a:r>
            <a:rPr lang="en-US" dirty="0" smtClean="0"/>
            <a:t>Mágia</a:t>
          </a:r>
          <a:endParaRPr lang="en-US" dirty="0"/>
        </a:p>
      </dgm:t>
    </dgm:pt>
    <dgm:pt modelId="{A8B4AB04-F227-C946-813E-CAE372C5990F}" type="parTrans" cxnId="{31489F52-3AA5-3242-8FFE-6450E738E7D6}">
      <dgm:prSet/>
      <dgm:spPr/>
      <dgm:t>
        <a:bodyPr/>
        <a:lstStyle/>
        <a:p>
          <a:endParaRPr lang="en-US"/>
        </a:p>
      </dgm:t>
    </dgm:pt>
    <dgm:pt modelId="{1F385B8C-4044-074D-BB76-AB5E06AC7819}" type="sibTrans" cxnId="{31489F52-3AA5-3242-8FFE-6450E738E7D6}">
      <dgm:prSet/>
      <dgm:spPr/>
      <dgm:t>
        <a:bodyPr/>
        <a:lstStyle/>
        <a:p>
          <a:endParaRPr lang="en-US"/>
        </a:p>
      </dgm:t>
    </dgm:pt>
    <dgm:pt modelId="{BA914868-71DF-ED4A-899C-E4F6FA0A90E3}">
      <dgm:prSet phldrT="[Text]"/>
      <dgm:spPr>
        <a:solidFill>
          <a:schemeClr val="accent2">
            <a:lumMod val="75000"/>
          </a:schemeClr>
        </a:solidFill>
      </dgm:spPr>
      <dgm:t>
        <a:bodyPr/>
        <a:lstStyle/>
        <a:p>
          <a:r>
            <a:rPr lang="en-US" dirty="0" smtClean="0"/>
            <a:t>Vallás</a:t>
          </a:r>
          <a:endParaRPr lang="en-US" dirty="0"/>
        </a:p>
      </dgm:t>
    </dgm:pt>
    <dgm:pt modelId="{D6E31DCE-5727-7242-B54D-CFC041DA1B8B}" type="parTrans" cxnId="{31D88ADC-0D6A-3D4A-A5E7-24D78C268851}">
      <dgm:prSet/>
      <dgm:spPr/>
      <dgm:t>
        <a:bodyPr/>
        <a:lstStyle/>
        <a:p>
          <a:endParaRPr lang="en-US"/>
        </a:p>
      </dgm:t>
    </dgm:pt>
    <dgm:pt modelId="{66127CDB-1516-5042-8DC5-F910383B066E}" type="sibTrans" cxnId="{31D88ADC-0D6A-3D4A-A5E7-24D78C268851}">
      <dgm:prSet/>
      <dgm:spPr/>
      <dgm:t>
        <a:bodyPr/>
        <a:lstStyle/>
        <a:p>
          <a:endParaRPr lang="en-US"/>
        </a:p>
      </dgm:t>
    </dgm:pt>
    <dgm:pt modelId="{147A274F-E176-F640-8473-B9512728C254}">
      <dgm:prSet phldrT="[Text]"/>
      <dgm:spPr>
        <a:solidFill>
          <a:schemeClr val="bg1">
            <a:lumMod val="75000"/>
          </a:schemeClr>
        </a:solidFill>
      </dgm:spPr>
      <dgm:t>
        <a:bodyPr/>
        <a:lstStyle/>
        <a:p>
          <a:r>
            <a:rPr lang="en-US" dirty="0" smtClean="0"/>
            <a:t>Retorika/logika</a:t>
          </a:r>
          <a:endParaRPr lang="en-US" dirty="0"/>
        </a:p>
      </dgm:t>
    </dgm:pt>
    <dgm:pt modelId="{927CB0C3-D8ED-F944-9C28-D5BCEA3DFFC0}" type="parTrans" cxnId="{8AECDF49-A16B-A242-BE3E-64856A7C405D}">
      <dgm:prSet/>
      <dgm:spPr/>
      <dgm:t>
        <a:bodyPr/>
        <a:lstStyle/>
        <a:p>
          <a:endParaRPr lang="en-US"/>
        </a:p>
      </dgm:t>
    </dgm:pt>
    <dgm:pt modelId="{6F72D458-2CB9-AE4F-82AF-E33AE36CF162}" type="sibTrans" cxnId="{8AECDF49-A16B-A242-BE3E-64856A7C405D}">
      <dgm:prSet/>
      <dgm:spPr/>
      <dgm:t>
        <a:bodyPr/>
        <a:lstStyle/>
        <a:p>
          <a:endParaRPr lang="en-US"/>
        </a:p>
      </dgm:t>
    </dgm:pt>
    <dgm:pt modelId="{4B347747-8BA8-9E45-8B2F-EE210ECAAE59}">
      <dgm:prSet phldrT="[Text]"/>
      <dgm:spPr>
        <a:solidFill>
          <a:schemeClr val="accent3">
            <a:lumMod val="75000"/>
          </a:schemeClr>
        </a:solidFill>
      </dgm:spPr>
      <dgm:t>
        <a:bodyPr/>
        <a:lstStyle/>
        <a:p>
          <a:r>
            <a:rPr lang="en-US" dirty="0" smtClean="0"/>
            <a:t>Józan ész</a:t>
          </a:r>
          <a:endParaRPr lang="en-US" dirty="0"/>
        </a:p>
      </dgm:t>
    </dgm:pt>
    <dgm:pt modelId="{F792BF1F-B9B0-7343-913E-121A8C8A7ED6}" type="parTrans" cxnId="{BCE41E0D-B9DE-CD4E-AD89-DECEA306982E}">
      <dgm:prSet/>
      <dgm:spPr/>
      <dgm:t>
        <a:bodyPr/>
        <a:lstStyle/>
        <a:p>
          <a:endParaRPr lang="en-US"/>
        </a:p>
      </dgm:t>
    </dgm:pt>
    <dgm:pt modelId="{498C8F13-94A1-A24A-B27F-38701F360D8E}" type="sibTrans" cxnId="{BCE41E0D-B9DE-CD4E-AD89-DECEA306982E}">
      <dgm:prSet/>
      <dgm:spPr/>
      <dgm:t>
        <a:bodyPr/>
        <a:lstStyle/>
        <a:p>
          <a:endParaRPr lang="en-US"/>
        </a:p>
      </dgm:t>
    </dgm:pt>
    <dgm:pt modelId="{3667F622-1E9A-2C49-892E-6B4623B4BA68}">
      <dgm:prSet phldrT="[Text]"/>
      <dgm:spPr>
        <a:solidFill>
          <a:schemeClr val="accent1"/>
        </a:solidFill>
      </dgm:spPr>
      <dgm:t>
        <a:bodyPr/>
        <a:lstStyle/>
        <a:p>
          <a:r>
            <a:rPr lang="en-US" dirty="0" smtClean="0"/>
            <a:t>Tudomány </a:t>
          </a:r>
          <a:endParaRPr lang="en-US" dirty="0"/>
        </a:p>
      </dgm:t>
    </dgm:pt>
    <dgm:pt modelId="{550F63B3-A798-664B-9FE3-C5385A30220C}" type="parTrans" cxnId="{2AD8901A-A381-9B41-93F5-C3C75894AF38}">
      <dgm:prSet/>
      <dgm:spPr/>
      <dgm:t>
        <a:bodyPr/>
        <a:lstStyle/>
        <a:p>
          <a:endParaRPr lang="en-US"/>
        </a:p>
      </dgm:t>
    </dgm:pt>
    <dgm:pt modelId="{C4BA8E03-8B25-D14C-A866-0C7E1A448631}" type="sibTrans" cxnId="{2AD8901A-A381-9B41-93F5-C3C75894AF38}">
      <dgm:prSet/>
      <dgm:spPr/>
      <dgm:t>
        <a:bodyPr/>
        <a:lstStyle/>
        <a:p>
          <a:endParaRPr lang="en-US"/>
        </a:p>
      </dgm:t>
    </dgm:pt>
    <dgm:pt modelId="{3D9C2DDD-13AD-6948-8710-50EBC859E674}">
      <dgm:prSet phldrT="[Text]"/>
      <dgm:spPr>
        <a:solidFill>
          <a:srgbClr val="660066"/>
        </a:solidFill>
      </dgm:spPr>
      <dgm:t>
        <a:bodyPr/>
        <a:lstStyle/>
        <a:p>
          <a:r>
            <a:rPr lang="en-US" dirty="0" smtClean="0"/>
            <a:t>Demagógia</a:t>
          </a:r>
          <a:endParaRPr lang="en-US" dirty="0"/>
        </a:p>
      </dgm:t>
    </dgm:pt>
    <dgm:pt modelId="{C9A56986-D8DE-264B-807A-C95E541625F9}" type="parTrans" cxnId="{6D967A15-3488-4D42-A000-8DF3D38D5F83}">
      <dgm:prSet/>
      <dgm:spPr/>
      <dgm:t>
        <a:bodyPr/>
        <a:lstStyle/>
        <a:p>
          <a:endParaRPr lang="en-US"/>
        </a:p>
      </dgm:t>
    </dgm:pt>
    <dgm:pt modelId="{9E460B08-63CE-074C-ADB7-6AE21E8FCF1C}" type="sibTrans" cxnId="{6D967A15-3488-4D42-A000-8DF3D38D5F83}">
      <dgm:prSet/>
      <dgm:spPr/>
      <dgm:t>
        <a:bodyPr/>
        <a:lstStyle/>
        <a:p>
          <a:endParaRPr lang="en-US"/>
        </a:p>
      </dgm:t>
    </dgm:pt>
    <dgm:pt modelId="{C73DCA0B-8E73-7843-9E23-1F303BE1A133}">
      <dgm:prSet phldrT="[Text]"/>
      <dgm:spPr>
        <a:solidFill>
          <a:schemeClr val="bg2">
            <a:lumMod val="50000"/>
          </a:schemeClr>
        </a:solidFill>
      </dgm:spPr>
      <dgm:t>
        <a:bodyPr/>
        <a:lstStyle/>
        <a:p>
          <a:r>
            <a:rPr lang="en-US" dirty="0" smtClean="0"/>
            <a:t>Filozófia</a:t>
          </a:r>
          <a:endParaRPr lang="en-US" dirty="0"/>
        </a:p>
      </dgm:t>
    </dgm:pt>
    <dgm:pt modelId="{0F91A201-8125-0148-9946-E79CA399CAC2}" type="parTrans" cxnId="{489D37C9-7D29-014A-946A-C7A60E92820D}">
      <dgm:prSet/>
      <dgm:spPr/>
      <dgm:t>
        <a:bodyPr/>
        <a:lstStyle/>
        <a:p>
          <a:endParaRPr lang="en-US"/>
        </a:p>
      </dgm:t>
    </dgm:pt>
    <dgm:pt modelId="{84996744-918C-624F-A591-0BED0A253F56}" type="sibTrans" cxnId="{489D37C9-7D29-014A-946A-C7A60E92820D}">
      <dgm:prSet/>
      <dgm:spPr/>
      <dgm:t>
        <a:bodyPr/>
        <a:lstStyle/>
        <a:p>
          <a:endParaRPr lang="en-US"/>
        </a:p>
      </dgm:t>
    </dgm:pt>
    <dgm:pt modelId="{7D86F362-14D5-1A40-B379-A29D913D968B}" type="pres">
      <dgm:prSet presAssocID="{D0859205-C145-954B-AC3E-692D6E0F5BE8}" presName="Name0" presStyleCnt="0">
        <dgm:presLayoutVars>
          <dgm:chPref val="1"/>
          <dgm:dir/>
          <dgm:animOne val="branch"/>
          <dgm:animLvl val="lvl"/>
          <dgm:resizeHandles val="exact"/>
        </dgm:presLayoutVars>
      </dgm:prSet>
      <dgm:spPr/>
      <dgm:t>
        <a:bodyPr/>
        <a:lstStyle/>
        <a:p>
          <a:endParaRPr lang="en-US"/>
        </a:p>
      </dgm:t>
    </dgm:pt>
    <dgm:pt modelId="{7F19869C-228A-4741-8F08-9EF6F12D4518}" type="pres">
      <dgm:prSet presAssocID="{47AF8458-9A59-6B48-AD57-8E7E2AFAB09E}" presName="root1" presStyleCnt="0"/>
      <dgm:spPr/>
    </dgm:pt>
    <dgm:pt modelId="{3038D0A5-3FCD-8942-8BBB-CE45D75EACDF}" type="pres">
      <dgm:prSet presAssocID="{47AF8458-9A59-6B48-AD57-8E7E2AFAB09E}" presName="LevelOneTextNode" presStyleLbl="node0" presStyleIdx="0" presStyleCnt="1">
        <dgm:presLayoutVars>
          <dgm:chPref val="3"/>
        </dgm:presLayoutVars>
      </dgm:prSet>
      <dgm:spPr/>
      <dgm:t>
        <a:bodyPr/>
        <a:lstStyle/>
        <a:p>
          <a:endParaRPr lang="en-US"/>
        </a:p>
      </dgm:t>
    </dgm:pt>
    <dgm:pt modelId="{D404A584-06F3-AB49-B86D-C04214D1C4CC}" type="pres">
      <dgm:prSet presAssocID="{47AF8458-9A59-6B48-AD57-8E7E2AFAB09E}" presName="level2hierChild" presStyleCnt="0"/>
      <dgm:spPr/>
    </dgm:pt>
    <dgm:pt modelId="{69A211BD-260D-A644-8976-42C8D96BEB09}" type="pres">
      <dgm:prSet presAssocID="{A8B4AB04-F227-C946-813E-CAE372C5990F}" presName="conn2-1" presStyleLbl="parChTrans1D2" presStyleIdx="0" presStyleCnt="7"/>
      <dgm:spPr/>
      <dgm:t>
        <a:bodyPr/>
        <a:lstStyle/>
        <a:p>
          <a:endParaRPr lang="en-US"/>
        </a:p>
      </dgm:t>
    </dgm:pt>
    <dgm:pt modelId="{3406D6CD-ED9B-004C-8C1D-523BE459FA3A}" type="pres">
      <dgm:prSet presAssocID="{A8B4AB04-F227-C946-813E-CAE372C5990F}" presName="connTx" presStyleLbl="parChTrans1D2" presStyleIdx="0" presStyleCnt="7"/>
      <dgm:spPr/>
      <dgm:t>
        <a:bodyPr/>
        <a:lstStyle/>
        <a:p>
          <a:endParaRPr lang="en-US"/>
        </a:p>
      </dgm:t>
    </dgm:pt>
    <dgm:pt modelId="{6291FC1E-0EDD-7C4D-81EC-F4C260FF2F51}" type="pres">
      <dgm:prSet presAssocID="{E5EFBEC4-1A4C-B746-9763-CD0F8658895F}" presName="root2" presStyleCnt="0"/>
      <dgm:spPr/>
    </dgm:pt>
    <dgm:pt modelId="{63424CB2-013D-DC43-94EA-C9153E967A4A}" type="pres">
      <dgm:prSet presAssocID="{E5EFBEC4-1A4C-B746-9763-CD0F8658895F}" presName="LevelTwoTextNode" presStyleLbl="node2" presStyleIdx="0" presStyleCnt="7">
        <dgm:presLayoutVars>
          <dgm:chPref val="3"/>
        </dgm:presLayoutVars>
      </dgm:prSet>
      <dgm:spPr/>
      <dgm:t>
        <a:bodyPr/>
        <a:lstStyle/>
        <a:p>
          <a:endParaRPr lang="en-US"/>
        </a:p>
      </dgm:t>
    </dgm:pt>
    <dgm:pt modelId="{6426FCE5-513A-0341-9AC4-D94AF3EB4E8E}" type="pres">
      <dgm:prSet presAssocID="{E5EFBEC4-1A4C-B746-9763-CD0F8658895F}" presName="level3hierChild" presStyleCnt="0"/>
      <dgm:spPr/>
    </dgm:pt>
    <dgm:pt modelId="{CDE8F6D8-2153-4B45-B328-FE1A7E574FA3}" type="pres">
      <dgm:prSet presAssocID="{D6E31DCE-5727-7242-B54D-CFC041DA1B8B}" presName="conn2-1" presStyleLbl="parChTrans1D2" presStyleIdx="1" presStyleCnt="7"/>
      <dgm:spPr/>
      <dgm:t>
        <a:bodyPr/>
        <a:lstStyle/>
        <a:p>
          <a:endParaRPr lang="en-US"/>
        </a:p>
      </dgm:t>
    </dgm:pt>
    <dgm:pt modelId="{23E8E9B6-0499-E04D-AAB6-0BE529EE201A}" type="pres">
      <dgm:prSet presAssocID="{D6E31DCE-5727-7242-B54D-CFC041DA1B8B}" presName="connTx" presStyleLbl="parChTrans1D2" presStyleIdx="1" presStyleCnt="7"/>
      <dgm:spPr/>
      <dgm:t>
        <a:bodyPr/>
        <a:lstStyle/>
        <a:p>
          <a:endParaRPr lang="en-US"/>
        </a:p>
      </dgm:t>
    </dgm:pt>
    <dgm:pt modelId="{35043927-2FF4-994B-AF10-5049D1B464F7}" type="pres">
      <dgm:prSet presAssocID="{BA914868-71DF-ED4A-899C-E4F6FA0A90E3}" presName="root2" presStyleCnt="0"/>
      <dgm:spPr/>
    </dgm:pt>
    <dgm:pt modelId="{EBDDBB45-EB42-6F45-BCB9-18FE01095D9C}" type="pres">
      <dgm:prSet presAssocID="{BA914868-71DF-ED4A-899C-E4F6FA0A90E3}" presName="LevelTwoTextNode" presStyleLbl="node2" presStyleIdx="1" presStyleCnt="7">
        <dgm:presLayoutVars>
          <dgm:chPref val="3"/>
        </dgm:presLayoutVars>
      </dgm:prSet>
      <dgm:spPr/>
      <dgm:t>
        <a:bodyPr/>
        <a:lstStyle/>
        <a:p>
          <a:endParaRPr lang="en-US"/>
        </a:p>
      </dgm:t>
    </dgm:pt>
    <dgm:pt modelId="{EA75D8CD-653B-7947-B360-25354D57ED29}" type="pres">
      <dgm:prSet presAssocID="{BA914868-71DF-ED4A-899C-E4F6FA0A90E3}" presName="level3hierChild" presStyleCnt="0"/>
      <dgm:spPr/>
    </dgm:pt>
    <dgm:pt modelId="{FCF547E8-241F-A841-A6D1-5368E7BCCD3B}" type="pres">
      <dgm:prSet presAssocID="{C9A56986-D8DE-264B-807A-C95E541625F9}" presName="conn2-1" presStyleLbl="parChTrans1D2" presStyleIdx="2" presStyleCnt="7"/>
      <dgm:spPr/>
      <dgm:t>
        <a:bodyPr/>
        <a:lstStyle/>
        <a:p>
          <a:endParaRPr lang="en-US"/>
        </a:p>
      </dgm:t>
    </dgm:pt>
    <dgm:pt modelId="{A77133A0-4174-2842-B829-5E566FDE4F35}" type="pres">
      <dgm:prSet presAssocID="{C9A56986-D8DE-264B-807A-C95E541625F9}" presName="connTx" presStyleLbl="parChTrans1D2" presStyleIdx="2" presStyleCnt="7"/>
      <dgm:spPr/>
      <dgm:t>
        <a:bodyPr/>
        <a:lstStyle/>
        <a:p>
          <a:endParaRPr lang="en-US"/>
        </a:p>
      </dgm:t>
    </dgm:pt>
    <dgm:pt modelId="{646A7E9B-7672-5F41-AE46-DECCE0E43FED}" type="pres">
      <dgm:prSet presAssocID="{3D9C2DDD-13AD-6948-8710-50EBC859E674}" presName="root2" presStyleCnt="0"/>
      <dgm:spPr/>
    </dgm:pt>
    <dgm:pt modelId="{F7C45F33-C050-B840-BA58-E090A92D1ABB}" type="pres">
      <dgm:prSet presAssocID="{3D9C2DDD-13AD-6948-8710-50EBC859E674}" presName="LevelTwoTextNode" presStyleLbl="node2" presStyleIdx="2" presStyleCnt="7">
        <dgm:presLayoutVars>
          <dgm:chPref val="3"/>
        </dgm:presLayoutVars>
      </dgm:prSet>
      <dgm:spPr/>
      <dgm:t>
        <a:bodyPr/>
        <a:lstStyle/>
        <a:p>
          <a:endParaRPr lang="en-US"/>
        </a:p>
      </dgm:t>
    </dgm:pt>
    <dgm:pt modelId="{557AD7EB-8751-9B4E-94BB-41592F060022}" type="pres">
      <dgm:prSet presAssocID="{3D9C2DDD-13AD-6948-8710-50EBC859E674}" presName="level3hierChild" presStyleCnt="0"/>
      <dgm:spPr/>
    </dgm:pt>
    <dgm:pt modelId="{0657EFBC-F94E-264F-B841-1133CDB9ED85}" type="pres">
      <dgm:prSet presAssocID="{0F91A201-8125-0148-9946-E79CA399CAC2}" presName="conn2-1" presStyleLbl="parChTrans1D2" presStyleIdx="3" presStyleCnt="7"/>
      <dgm:spPr/>
      <dgm:t>
        <a:bodyPr/>
        <a:lstStyle/>
        <a:p>
          <a:endParaRPr lang="en-US"/>
        </a:p>
      </dgm:t>
    </dgm:pt>
    <dgm:pt modelId="{60FA0583-8D06-FA4F-928C-7DEDE9856993}" type="pres">
      <dgm:prSet presAssocID="{0F91A201-8125-0148-9946-E79CA399CAC2}" presName="connTx" presStyleLbl="parChTrans1D2" presStyleIdx="3" presStyleCnt="7"/>
      <dgm:spPr/>
      <dgm:t>
        <a:bodyPr/>
        <a:lstStyle/>
        <a:p>
          <a:endParaRPr lang="en-US"/>
        </a:p>
      </dgm:t>
    </dgm:pt>
    <dgm:pt modelId="{5F052213-9ABD-7C46-9CC7-118B260EB8B5}" type="pres">
      <dgm:prSet presAssocID="{C73DCA0B-8E73-7843-9E23-1F303BE1A133}" presName="root2" presStyleCnt="0"/>
      <dgm:spPr/>
    </dgm:pt>
    <dgm:pt modelId="{29E01C0E-7E75-8F4E-A70D-31B8AE0EC688}" type="pres">
      <dgm:prSet presAssocID="{C73DCA0B-8E73-7843-9E23-1F303BE1A133}" presName="LevelTwoTextNode" presStyleLbl="node2" presStyleIdx="3" presStyleCnt="7">
        <dgm:presLayoutVars>
          <dgm:chPref val="3"/>
        </dgm:presLayoutVars>
      </dgm:prSet>
      <dgm:spPr/>
      <dgm:t>
        <a:bodyPr/>
        <a:lstStyle/>
        <a:p>
          <a:endParaRPr lang="en-US"/>
        </a:p>
      </dgm:t>
    </dgm:pt>
    <dgm:pt modelId="{3AEFD5CD-33F6-4646-A9EB-2220D18EE141}" type="pres">
      <dgm:prSet presAssocID="{C73DCA0B-8E73-7843-9E23-1F303BE1A133}" presName="level3hierChild" presStyleCnt="0"/>
      <dgm:spPr/>
    </dgm:pt>
    <dgm:pt modelId="{882B3533-D647-0643-9EDB-F45BF9FE47D9}" type="pres">
      <dgm:prSet presAssocID="{927CB0C3-D8ED-F944-9C28-D5BCEA3DFFC0}" presName="conn2-1" presStyleLbl="parChTrans1D2" presStyleIdx="4" presStyleCnt="7"/>
      <dgm:spPr/>
      <dgm:t>
        <a:bodyPr/>
        <a:lstStyle/>
        <a:p>
          <a:endParaRPr lang="en-US"/>
        </a:p>
      </dgm:t>
    </dgm:pt>
    <dgm:pt modelId="{02D99148-A5BD-1547-B59F-731B0A266F01}" type="pres">
      <dgm:prSet presAssocID="{927CB0C3-D8ED-F944-9C28-D5BCEA3DFFC0}" presName="connTx" presStyleLbl="parChTrans1D2" presStyleIdx="4" presStyleCnt="7"/>
      <dgm:spPr/>
      <dgm:t>
        <a:bodyPr/>
        <a:lstStyle/>
        <a:p>
          <a:endParaRPr lang="en-US"/>
        </a:p>
      </dgm:t>
    </dgm:pt>
    <dgm:pt modelId="{7C919165-0642-8B44-B281-FEE7EB38D6F3}" type="pres">
      <dgm:prSet presAssocID="{147A274F-E176-F640-8473-B9512728C254}" presName="root2" presStyleCnt="0"/>
      <dgm:spPr/>
    </dgm:pt>
    <dgm:pt modelId="{9AFE5BEC-074E-B047-8CDE-8240CC08639C}" type="pres">
      <dgm:prSet presAssocID="{147A274F-E176-F640-8473-B9512728C254}" presName="LevelTwoTextNode" presStyleLbl="node2" presStyleIdx="4" presStyleCnt="7" custLinFactY="22227" custLinFactNeighborX="-414" custLinFactNeighborY="100000">
        <dgm:presLayoutVars>
          <dgm:chPref val="3"/>
        </dgm:presLayoutVars>
      </dgm:prSet>
      <dgm:spPr/>
      <dgm:t>
        <a:bodyPr/>
        <a:lstStyle/>
        <a:p>
          <a:endParaRPr lang="en-US"/>
        </a:p>
      </dgm:t>
    </dgm:pt>
    <dgm:pt modelId="{0838FD73-7F88-4741-BF1B-7A86B8345034}" type="pres">
      <dgm:prSet presAssocID="{147A274F-E176-F640-8473-B9512728C254}" presName="level3hierChild" presStyleCnt="0"/>
      <dgm:spPr/>
    </dgm:pt>
    <dgm:pt modelId="{B7699680-605C-CF4C-B18A-F695882A196D}" type="pres">
      <dgm:prSet presAssocID="{F792BF1F-B9B0-7343-913E-121A8C8A7ED6}" presName="conn2-1" presStyleLbl="parChTrans1D2" presStyleIdx="5" presStyleCnt="7"/>
      <dgm:spPr/>
      <dgm:t>
        <a:bodyPr/>
        <a:lstStyle/>
        <a:p>
          <a:endParaRPr lang="en-US"/>
        </a:p>
      </dgm:t>
    </dgm:pt>
    <dgm:pt modelId="{1A1F5C1D-5AF9-514A-9DF6-D538DD4479AA}" type="pres">
      <dgm:prSet presAssocID="{F792BF1F-B9B0-7343-913E-121A8C8A7ED6}" presName="connTx" presStyleLbl="parChTrans1D2" presStyleIdx="5" presStyleCnt="7"/>
      <dgm:spPr/>
      <dgm:t>
        <a:bodyPr/>
        <a:lstStyle/>
        <a:p>
          <a:endParaRPr lang="en-US"/>
        </a:p>
      </dgm:t>
    </dgm:pt>
    <dgm:pt modelId="{A8C78C2B-62A5-6441-8052-27FBC6942837}" type="pres">
      <dgm:prSet presAssocID="{4B347747-8BA8-9E45-8B2F-EE210ECAAE59}" presName="root2" presStyleCnt="0"/>
      <dgm:spPr/>
    </dgm:pt>
    <dgm:pt modelId="{3B3343F8-8C22-4B40-ACC0-291518F5C7E6}" type="pres">
      <dgm:prSet presAssocID="{4B347747-8BA8-9E45-8B2F-EE210ECAAE59}" presName="LevelTwoTextNode" presStyleLbl="node2" presStyleIdx="5" presStyleCnt="7" custLinFactY="-31733" custLinFactNeighborX="-828" custLinFactNeighborY="-100000">
        <dgm:presLayoutVars>
          <dgm:chPref val="3"/>
        </dgm:presLayoutVars>
      </dgm:prSet>
      <dgm:spPr/>
      <dgm:t>
        <a:bodyPr/>
        <a:lstStyle/>
        <a:p>
          <a:endParaRPr lang="en-US"/>
        </a:p>
      </dgm:t>
    </dgm:pt>
    <dgm:pt modelId="{4714538C-BB08-9148-8DB2-F1900010ABA8}" type="pres">
      <dgm:prSet presAssocID="{4B347747-8BA8-9E45-8B2F-EE210ECAAE59}" presName="level3hierChild" presStyleCnt="0"/>
      <dgm:spPr/>
    </dgm:pt>
    <dgm:pt modelId="{C5C91C18-6DE5-9148-937B-FC671CACBE24}" type="pres">
      <dgm:prSet presAssocID="{550F63B3-A798-664B-9FE3-C5385A30220C}" presName="conn2-1" presStyleLbl="parChTrans1D2" presStyleIdx="6" presStyleCnt="7"/>
      <dgm:spPr/>
      <dgm:t>
        <a:bodyPr/>
        <a:lstStyle/>
        <a:p>
          <a:endParaRPr lang="en-US"/>
        </a:p>
      </dgm:t>
    </dgm:pt>
    <dgm:pt modelId="{70573B15-C1F2-334A-82C2-4F4E82A7B6F6}" type="pres">
      <dgm:prSet presAssocID="{550F63B3-A798-664B-9FE3-C5385A30220C}" presName="connTx" presStyleLbl="parChTrans1D2" presStyleIdx="6" presStyleCnt="7"/>
      <dgm:spPr/>
      <dgm:t>
        <a:bodyPr/>
        <a:lstStyle/>
        <a:p>
          <a:endParaRPr lang="en-US"/>
        </a:p>
      </dgm:t>
    </dgm:pt>
    <dgm:pt modelId="{605A55B7-D3F7-654F-A032-BD82A4E52751}" type="pres">
      <dgm:prSet presAssocID="{3667F622-1E9A-2C49-892E-6B4623B4BA68}" presName="root2" presStyleCnt="0"/>
      <dgm:spPr/>
    </dgm:pt>
    <dgm:pt modelId="{15EC6A46-8FE1-7F44-81B2-88E9AE780E0A}" type="pres">
      <dgm:prSet presAssocID="{3667F622-1E9A-2C49-892E-6B4623B4BA68}" presName="LevelTwoTextNode" presStyleLbl="node2" presStyleIdx="6" presStyleCnt="7">
        <dgm:presLayoutVars>
          <dgm:chPref val="3"/>
        </dgm:presLayoutVars>
      </dgm:prSet>
      <dgm:spPr/>
      <dgm:t>
        <a:bodyPr/>
        <a:lstStyle/>
        <a:p>
          <a:endParaRPr lang="en-US"/>
        </a:p>
      </dgm:t>
    </dgm:pt>
    <dgm:pt modelId="{C70DF872-A959-7448-85B0-AE5CCA544933}" type="pres">
      <dgm:prSet presAssocID="{3667F622-1E9A-2C49-892E-6B4623B4BA68}" presName="level3hierChild" presStyleCnt="0"/>
      <dgm:spPr/>
    </dgm:pt>
  </dgm:ptLst>
  <dgm:cxnLst>
    <dgm:cxn modelId="{2AD8901A-A381-9B41-93F5-C3C75894AF38}" srcId="{47AF8458-9A59-6B48-AD57-8E7E2AFAB09E}" destId="{3667F622-1E9A-2C49-892E-6B4623B4BA68}" srcOrd="6" destOrd="0" parTransId="{550F63B3-A798-664B-9FE3-C5385A30220C}" sibTransId="{C4BA8E03-8B25-D14C-A866-0C7E1A448631}"/>
    <dgm:cxn modelId="{A5529BCD-FC9A-4E46-9B4F-EDD4C637FBF5}" type="presOf" srcId="{C73DCA0B-8E73-7843-9E23-1F303BE1A133}" destId="{29E01C0E-7E75-8F4E-A70D-31B8AE0EC688}" srcOrd="0" destOrd="0" presId="urn:microsoft.com/office/officeart/2008/layout/HorizontalMultiLevelHierarchy"/>
    <dgm:cxn modelId="{24878CDE-8E9A-9749-90D0-879ADA1D7EDA}" type="presOf" srcId="{D0859205-C145-954B-AC3E-692D6E0F5BE8}" destId="{7D86F362-14D5-1A40-B379-A29D913D968B}" srcOrd="0" destOrd="0" presId="urn:microsoft.com/office/officeart/2008/layout/HorizontalMultiLevelHierarchy"/>
    <dgm:cxn modelId="{F3526423-2950-7040-ACE8-E8BC2601F2C4}" type="presOf" srcId="{BA914868-71DF-ED4A-899C-E4F6FA0A90E3}" destId="{EBDDBB45-EB42-6F45-BCB9-18FE01095D9C}" srcOrd="0" destOrd="0" presId="urn:microsoft.com/office/officeart/2008/layout/HorizontalMultiLevelHierarchy"/>
    <dgm:cxn modelId="{F04C1BAD-C5B7-8A4D-B370-9BF68214A7E0}" type="presOf" srcId="{A8B4AB04-F227-C946-813E-CAE372C5990F}" destId="{69A211BD-260D-A644-8976-42C8D96BEB09}" srcOrd="0" destOrd="0" presId="urn:microsoft.com/office/officeart/2008/layout/HorizontalMultiLevelHierarchy"/>
    <dgm:cxn modelId="{1E2F44F3-A28C-B042-9A0D-C75E8E641AC5}" type="presOf" srcId="{A8B4AB04-F227-C946-813E-CAE372C5990F}" destId="{3406D6CD-ED9B-004C-8C1D-523BE459FA3A}" srcOrd="1" destOrd="0" presId="urn:microsoft.com/office/officeart/2008/layout/HorizontalMultiLevelHierarchy"/>
    <dgm:cxn modelId="{663DF422-1863-5146-B86B-566DA0E06ABE}" type="presOf" srcId="{C9A56986-D8DE-264B-807A-C95E541625F9}" destId="{A77133A0-4174-2842-B829-5E566FDE4F35}" srcOrd="1" destOrd="0" presId="urn:microsoft.com/office/officeart/2008/layout/HorizontalMultiLevelHierarchy"/>
    <dgm:cxn modelId="{F506F44A-2C6C-5240-AB0D-4ACD5D1F2499}" type="presOf" srcId="{F792BF1F-B9B0-7343-913E-121A8C8A7ED6}" destId="{B7699680-605C-CF4C-B18A-F695882A196D}" srcOrd="0" destOrd="0" presId="urn:microsoft.com/office/officeart/2008/layout/HorizontalMultiLevelHierarchy"/>
    <dgm:cxn modelId="{B37BB513-8246-594D-A373-83B1F3526040}" type="presOf" srcId="{D6E31DCE-5727-7242-B54D-CFC041DA1B8B}" destId="{CDE8F6D8-2153-4B45-B328-FE1A7E574FA3}" srcOrd="0" destOrd="0" presId="urn:microsoft.com/office/officeart/2008/layout/HorizontalMultiLevelHierarchy"/>
    <dgm:cxn modelId="{53C636AE-AF63-B64C-8F3D-033E7A8CFCDB}" type="presOf" srcId="{927CB0C3-D8ED-F944-9C28-D5BCEA3DFFC0}" destId="{02D99148-A5BD-1547-B59F-731B0A266F01}" srcOrd="1" destOrd="0" presId="urn:microsoft.com/office/officeart/2008/layout/HorizontalMultiLevelHierarchy"/>
    <dgm:cxn modelId="{8F353056-6713-5340-BCB8-0AEEABD32821}" type="presOf" srcId="{0F91A201-8125-0148-9946-E79CA399CAC2}" destId="{0657EFBC-F94E-264F-B841-1133CDB9ED85}" srcOrd="0" destOrd="0" presId="urn:microsoft.com/office/officeart/2008/layout/HorizontalMultiLevelHierarchy"/>
    <dgm:cxn modelId="{EA57F4C3-FC2A-3641-96C3-A8289039540C}" type="presOf" srcId="{550F63B3-A798-664B-9FE3-C5385A30220C}" destId="{C5C91C18-6DE5-9148-937B-FC671CACBE24}" srcOrd="0" destOrd="0" presId="urn:microsoft.com/office/officeart/2008/layout/HorizontalMultiLevelHierarchy"/>
    <dgm:cxn modelId="{74E23D4F-C4B5-714E-92ED-B84583F78736}" type="presOf" srcId="{3D9C2DDD-13AD-6948-8710-50EBC859E674}" destId="{F7C45F33-C050-B840-BA58-E090A92D1ABB}" srcOrd="0" destOrd="0" presId="urn:microsoft.com/office/officeart/2008/layout/HorizontalMultiLevelHierarchy"/>
    <dgm:cxn modelId="{BCF28BF7-690E-9544-ABE9-28E744040C2C}" type="presOf" srcId="{D6E31DCE-5727-7242-B54D-CFC041DA1B8B}" destId="{23E8E9B6-0499-E04D-AAB6-0BE529EE201A}" srcOrd="1" destOrd="0" presId="urn:microsoft.com/office/officeart/2008/layout/HorizontalMultiLevelHierarchy"/>
    <dgm:cxn modelId="{1C5AAEF4-00E4-4544-87F1-679901522338}" type="presOf" srcId="{C9A56986-D8DE-264B-807A-C95E541625F9}" destId="{FCF547E8-241F-A841-A6D1-5368E7BCCD3B}" srcOrd="0" destOrd="0" presId="urn:microsoft.com/office/officeart/2008/layout/HorizontalMultiLevelHierarchy"/>
    <dgm:cxn modelId="{31489F52-3AA5-3242-8FFE-6450E738E7D6}" srcId="{47AF8458-9A59-6B48-AD57-8E7E2AFAB09E}" destId="{E5EFBEC4-1A4C-B746-9763-CD0F8658895F}" srcOrd="0" destOrd="0" parTransId="{A8B4AB04-F227-C946-813E-CAE372C5990F}" sibTransId="{1F385B8C-4044-074D-BB76-AB5E06AC7819}"/>
    <dgm:cxn modelId="{BCE41E0D-B9DE-CD4E-AD89-DECEA306982E}" srcId="{47AF8458-9A59-6B48-AD57-8E7E2AFAB09E}" destId="{4B347747-8BA8-9E45-8B2F-EE210ECAAE59}" srcOrd="5" destOrd="0" parTransId="{F792BF1F-B9B0-7343-913E-121A8C8A7ED6}" sibTransId="{498C8F13-94A1-A24A-B27F-38701F360D8E}"/>
    <dgm:cxn modelId="{6D967A15-3488-4D42-A000-8DF3D38D5F83}" srcId="{47AF8458-9A59-6B48-AD57-8E7E2AFAB09E}" destId="{3D9C2DDD-13AD-6948-8710-50EBC859E674}" srcOrd="2" destOrd="0" parTransId="{C9A56986-D8DE-264B-807A-C95E541625F9}" sibTransId="{9E460B08-63CE-074C-ADB7-6AE21E8FCF1C}"/>
    <dgm:cxn modelId="{5F96741B-E9A1-9C43-8B99-46DE4047E3B8}" type="presOf" srcId="{F792BF1F-B9B0-7343-913E-121A8C8A7ED6}" destId="{1A1F5C1D-5AF9-514A-9DF6-D538DD4479AA}" srcOrd="1" destOrd="0" presId="urn:microsoft.com/office/officeart/2008/layout/HorizontalMultiLevelHierarchy"/>
    <dgm:cxn modelId="{489D37C9-7D29-014A-946A-C7A60E92820D}" srcId="{47AF8458-9A59-6B48-AD57-8E7E2AFAB09E}" destId="{C73DCA0B-8E73-7843-9E23-1F303BE1A133}" srcOrd="3" destOrd="0" parTransId="{0F91A201-8125-0148-9946-E79CA399CAC2}" sibTransId="{84996744-918C-624F-A591-0BED0A253F56}"/>
    <dgm:cxn modelId="{928653AA-C0CD-C742-96F9-25EDADD8E111}" type="presOf" srcId="{147A274F-E176-F640-8473-B9512728C254}" destId="{9AFE5BEC-074E-B047-8CDE-8240CC08639C}" srcOrd="0" destOrd="0" presId="urn:microsoft.com/office/officeart/2008/layout/HorizontalMultiLevelHierarchy"/>
    <dgm:cxn modelId="{ABFDDF9A-9A95-724E-BB50-C53FFB79D390}" type="presOf" srcId="{4B347747-8BA8-9E45-8B2F-EE210ECAAE59}" destId="{3B3343F8-8C22-4B40-ACC0-291518F5C7E6}" srcOrd="0" destOrd="0" presId="urn:microsoft.com/office/officeart/2008/layout/HorizontalMultiLevelHierarchy"/>
    <dgm:cxn modelId="{9CEE526B-60EA-6F43-975A-F0E988D48A02}" type="presOf" srcId="{550F63B3-A798-664B-9FE3-C5385A30220C}" destId="{70573B15-C1F2-334A-82C2-4F4E82A7B6F6}" srcOrd="1" destOrd="0" presId="urn:microsoft.com/office/officeart/2008/layout/HorizontalMultiLevelHierarchy"/>
    <dgm:cxn modelId="{829B3304-F272-494D-B0B9-B1D1DA575F24}" type="presOf" srcId="{0F91A201-8125-0148-9946-E79CA399CAC2}" destId="{60FA0583-8D06-FA4F-928C-7DEDE9856993}" srcOrd="1" destOrd="0" presId="urn:microsoft.com/office/officeart/2008/layout/HorizontalMultiLevelHierarchy"/>
    <dgm:cxn modelId="{30991B77-4FD7-A446-B511-DBC191D68322}" type="presOf" srcId="{927CB0C3-D8ED-F944-9C28-D5BCEA3DFFC0}" destId="{882B3533-D647-0643-9EDB-F45BF9FE47D9}" srcOrd="0" destOrd="0" presId="urn:microsoft.com/office/officeart/2008/layout/HorizontalMultiLevelHierarchy"/>
    <dgm:cxn modelId="{FB9E1C06-98C7-314B-950E-E876C42C2045}" type="presOf" srcId="{47AF8458-9A59-6B48-AD57-8E7E2AFAB09E}" destId="{3038D0A5-3FCD-8942-8BBB-CE45D75EACDF}" srcOrd="0" destOrd="0" presId="urn:microsoft.com/office/officeart/2008/layout/HorizontalMultiLevelHierarchy"/>
    <dgm:cxn modelId="{8AECDF49-A16B-A242-BE3E-64856A7C405D}" srcId="{47AF8458-9A59-6B48-AD57-8E7E2AFAB09E}" destId="{147A274F-E176-F640-8473-B9512728C254}" srcOrd="4" destOrd="0" parTransId="{927CB0C3-D8ED-F944-9C28-D5BCEA3DFFC0}" sibTransId="{6F72D458-2CB9-AE4F-82AF-E33AE36CF162}"/>
    <dgm:cxn modelId="{31D88ADC-0D6A-3D4A-A5E7-24D78C268851}" srcId="{47AF8458-9A59-6B48-AD57-8E7E2AFAB09E}" destId="{BA914868-71DF-ED4A-899C-E4F6FA0A90E3}" srcOrd="1" destOrd="0" parTransId="{D6E31DCE-5727-7242-B54D-CFC041DA1B8B}" sibTransId="{66127CDB-1516-5042-8DC5-F910383B066E}"/>
    <dgm:cxn modelId="{3920F40B-6AE1-884A-89A6-1F908A175598}" srcId="{D0859205-C145-954B-AC3E-692D6E0F5BE8}" destId="{47AF8458-9A59-6B48-AD57-8E7E2AFAB09E}" srcOrd="0" destOrd="0" parTransId="{2F1C18F3-BBA3-C243-9F8A-A0897357FF9C}" sibTransId="{596E44A1-78D4-9D45-A26C-7D05C64AF957}"/>
    <dgm:cxn modelId="{233A4D10-1F2A-554C-8580-8772E59C51A1}" type="presOf" srcId="{E5EFBEC4-1A4C-B746-9763-CD0F8658895F}" destId="{63424CB2-013D-DC43-94EA-C9153E967A4A}" srcOrd="0" destOrd="0" presId="urn:microsoft.com/office/officeart/2008/layout/HorizontalMultiLevelHierarchy"/>
    <dgm:cxn modelId="{76431AD0-AB72-6244-A160-F3677AF36CAE}" type="presOf" srcId="{3667F622-1E9A-2C49-892E-6B4623B4BA68}" destId="{15EC6A46-8FE1-7F44-81B2-88E9AE780E0A}" srcOrd="0" destOrd="0" presId="urn:microsoft.com/office/officeart/2008/layout/HorizontalMultiLevelHierarchy"/>
    <dgm:cxn modelId="{C49DEA54-C466-F347-847C-9689B5971C19}" type="presParOf" srcId="{7D86F362-14D5-1A40-B379-A29D913D968B}" destId="{7F19869C-228A-4741-8F08-9EF6F12D4518}" srcOrd="0" destOrd="0" presId="urn:microsoft.com/office/officeart/2008/layout/HorizontalMultiLevelHierarchy"/>
    <dgm:cxn modelId="{E93C41C0-FB49-7D4B-999A-2C2F0AFCDA4B}" type="presParOf" srcId="{7F19869C-228A-4741-8F08-9EF6F12D4518}" destId="{3038D0A5-3FCD-8942-8BBB-CE45D75EACDF}" srcOrd="0" destOrd="0" presId="urn:microsoft.com/office/officeart/2008/layout/HorizontalMultiLevelHierarchy"/>
    <dgm:cxn modelId="{DA291F52-40D6-C147-8B37-810D98909F4F}" type="presParOf" srcId="{7F19869C-228A-4741-8F08-9EF6F12D4518}" destId="{D404A584-06F3-AB49-B86D-C04214D1C4CC}" srcOrd="1" destOrd="0" presId="urn:microsoft.com/office/officeart/2008/layout/HorizontalMultiLevelHierarchy"/>
    <dgm:cxn modelId="{8F924CD5-BA3E-7545-A5D3-138F9E190CEE}" type="presParOf" srcId="{D404A584-06F3-AB49-B86D-C04214D1C4CC}" destId="{69A211BD-260D-A644-8976-42C8D96BEB09}" srcOrd="0" destOrd="0" presId="urn:microsoft.com/office/officeart/2008/layout/HorizontalMultiLevelHierarchy"/>
    <dgm:cxn modelId="{3B0A911F-15DC-7C4D-B74C-860EF41D6D93}" type="presParOf" srcId="{69A211BD-260D-A644-8976-42C8D96BEB09}" destId="{3406D6CD-ED9B-004C-8C1D-523BE459FA3A}" srcOrd="0" destOrd="0" presId="urn:microsoft.com/office/officeart/2008/layout/HorizontalMultiLevelHierarchy"/>
    <dgm:cxn modelId="{7CC8F558-399A-BE4B-8DB1-06A4F6C1EEE3}" type="presParOf" srcId="{D404A584-06F3-AB49-B86D-C04214D1C4CC}" destId="{6291FC1E-0EDD-7C4D-81EC-F4C260FF2F51}" srcOrd="1" destOrd="0" presId="urn:microsoft.com/office/officeart/2008/layout/HorizontalMultiLevelHierarchy"/>
    <dgm:cxn modelId="{B4B821F4-4648-CD42-AB7A-7C83A093D350}" type="presParOf" srcId="{6291FC1E-0EDD-7C4D-81EC-F4C260FF2F51}" destId="{63424CB2-013D-DC43-94EA-C9153E967A4A}" srcOrd="0" destOrd="0" presId="urn:microsoft.com/office/officeart/2008/layout/HorizontalMultiLevelHierarchy"/>
    <dgm:cxn modelId="{46623147-2C26-034C-8D5F-557D9E83984B}" type="presParOf" srcId="{6291FC1E-0EDD-7C4D-81EC-F4C260FF2F51}" destId="{6426FCE5-513A-0341-9AC4-D94AF3EB4E8E}" srcOrd="1" destOrd="0" presId="urn:microsoft.com/office/officeart/2008/layout/HorizontalMultiLevelHierarchy"/>
    <dgm:cxn modelId="{4CCD23D3-25CF-EA41-8771-1444C745AEB2}" type="presParOf" srcId="{D404A584-06F3-AB49-B86D-C04214D1C4CC}" destId="{CDE8F6D8-2153-4B45-B328-FE1A7E574FA3}" srcOrd="2" destOrd="0" presId="urn:microsoft.com/office/officeart/2008/layout/HorizontalMultiLevelHierarchy"/>
    <dgm:cxn modelId="{60C9E421-9A46-704A-859F-6281F959B143}" type="presParOf" srcId="{CDE8F6D8-2153-4B45-B328-FE1A7E574FA3}" destId="{23E8E9B6-0499-E04D-AAB6-0BE529EE201A}" srcOrd="0" destOrd="0" presId="urn:microsoft.com/office/officeart/2008/layout/HorizontalMultiLevelHierarchy"/>
    <dgm:cxn modelId="{1B0F957D-238B-294F-87F5-DB7916D321D5}" type="presParOf" srcId="{D404A584-06F3-AB49-B86D-C04214D1C4CC}" destId="{35043927-2FF4-994B-AF10-5049D1B464F7}" srcOrd="3" destOrd="0" presId="urn:microsoft.com/office/officeart/2008/layout/HorizontalMultiLevelHierarchy"/>
    <dgm:cxn modelId="{DD7557E4-9EFF-0C44-A1E9-957CA4B5A277}" type="presParOf" srcId="{35043927-2FF4-994B-AF10-5049D1B464F7}" destId="{EBDDBB45-EB42-6F45-BCB9-18FE01095D9C}" srcOrd="0" destOrd="0" presId="urn:microsoft.com/office/officeart/2008/layout/HorizontalMultiLevelHierarchy"/>
    <dgm:cxn modelId="{F36BDE4B-A6C3-0545-ABD0-0DD128544BCF}" type="presParOf" srcId="{35043927-2FF4-994B-AF10-5049D1B464F7}" destId="{EA75D8CD-653B-7947-B360-25354D57ED29}" srcOrd="1" destOrd="0" presId="urn:microsoft.com/office/officeart/2008/layout/HorizontalMultiLevelHierarchy"/>
    <dgm:cxn modelId="{0D7F42E0-C721-0142-9B9A-047F113D412C}" type="presParOf" srcId="{D404A584-06F3-AB49-B86D-C04214D1C4CC}" destId="{FCF547E8-241F-A841-A6D1-5368E7BCCD3B}" srcOrd="4" destOrd="0" presId="urn:microsoft.com/office/officeart/2008/layout/HorizontalMultiLevelHierarchy"/>
    <dgm:cxn modelId="{E19A8D70-9D53-7246-9868-1F9FBE84518B}" type="presParOf" srcId="{FCF547E8-241F-A841-A6D1-5368E7BCCD3B}" destId="{A77133A0-4174-2842-B829-5E566FDE4F35}" srcOrd="0" destOrd="0" presId="urn:microsoft.com/office/officeart/2008/layout/HorizontalMultiLevelHierarchy"/>
    <dgm:cxn modelId="{27FC6EF9-16DF-4740-A2C6-0CF19F654C3D}" type="presParOf" srcId="{D404A584-06F3-AB49-B86D-C04214D1C4CC}" destId="{646A7E9B-7672-5F41-AE46-DECCE0E43FED}" srcOrd="5" destOrd="0" presId="urn:microsoft.com/office/officeart/2008/layout/HorizontalMultiLevelHierarchy"/>
    <dgm:cxn modelId="{77582DD7-E237-3F4C-A7A6-3BE85C46CC62}" type="presParOf" srcId="{646A7E9B-7672-5F41-AE46-DECCE0E43FED}" destId="{F7C45F33-C050-B840-BA58-E090A92D1ABB}" srcOrd="0" destOrd="0" presId="urn:microsoft.com/office/officeart/2008/layout/HorizontalMultiLevelHierarchy"/>
    <dgm:cxn modelId="{648BFA3E-54B9-844B-8E20-5809BAC458F3}" type="presParOf" srcId="{646A7E9B-7672-5F41-AE46-DECCE0E43FED}" destId="{557AD7EB-8751-9B4E-94BB-41592F060022}" srcOrd="1" destOrd="0" presId="urn:microsoft.com/office/officeart/2008/layout/HorizontalMultiLevelHierarchy"/>
    <dgm:cxn modelId="{F48D749B-F3BB-F74B-9B25-F409EBB58756}" type="presParOf" srcId="{D404A584-06F3-AB49-B86D-C04214D1C4CC}" destId="{0657EFBC-F94E-264F-B841-1133CDB9ED85}" srcOrd="6" destOrd="0" presId="urn:microsoft.com/office/officeart/2008/layout/HorizontalMultiLevelHierarchy"/>
    <dgm:cxn modelId="{A64CEB2D-A295-E440-AFFE-246E59AFAB35}" type="presParOf" srcId="{0657EFBC-F94E-264F-B841-1133CDB9ED85}" destId="{60FA0583-8D06-FA4F-928C-7DEDE9856993}" srcOrd="0" destOrd="0" presId="urn:microsoft.com/office/officeart/2008/layout/HorizontalMultiLevelHierarchy"/>
    <dgm:cxn modelId="{6EB85388-D9FC-0941-AF07-21F2E64C939A}" type="presParOf" srcId="{D404A584-06F3-AB49-B86D-C04214D1C4CC}" destId="{5F052213-9ABD-7C46-9CC7-118B260EB8B5}" srcOrd="7" destOrd="0" presId="urn:microsoft.com/office/officeart/2008/layout/HorizontalMultiLevelHierarchy"/>
    <dgm:cxn modelId="{CCD451EC-8F81-314D-9E08-65F19B30118B}" type="presParOf" srcId="{5F052213-9ABD-7C46-9CC7-118B260EB8B5}" destId="{29E01C0E-7E75-8F4E-A70D-31B8AE0EC688}" srcOrd="0" destOrd="0" presId="urn:microsoft.com/office/officeart/2008/layout/HorizontalMultiLevelHierarchy"/>
    <dgm:cxn modelId="{A3E9DCFB-4E73-B143-9ABD-4DA6B335FA8F}" type="presParOf" srcId="{5F052213-9ABD-7C46-9CC7-118B260EB8B5}" destId="{3AEFD5CD-33F6-4646-A9EB-2220D18EE141}" srcOrd="1" destOrd="0" presId="urn:microsoft.com/office/officeart/2008/layout/HorizontalMultiLevelHierarchy"/>
    <dgm:cxn modelId="{AF805492-EEB4-C648-A890-EEB024183804}" type="presParOf" srcId="{D404A584-06F3-AB49-B86D-C04214D1C4CC}" destId="{882B3533-D647-0643-9EDB-F45BF9FE47D9}" srcOrd="8" destOrd="0" presId="urn:microsoft.com/office/officeart/2008/layout/HorizontalMultiLevelHierarchy"/>
    <dgm:cxn modelId="{5787E288-DBBE-3B45-8D35-839E3B5A24FB}" type="presParOf" srcId="{882B3533-D647-0643-9EDB-F45BF9FE47D9}" destId="{02D99148-A5BD-1547-B59F-731B0A266F01}" srcOrd="0" destOrd="0" presId="urn:microsoft.com/office/officeart/2008/layout/HorizontalMultiLevelHierarchy"/>
    <dgm:cxn modelId="{32B35826-8F8C-FB4E-AB91-DD37D2DBACD3}" type="presParOf" srcId="{D404A584-06F3-AB49-B86D-C04214D1C4CC}" destId="{7C919165-0642-8B44-B281-FEE7EB38D6F3}" srcOrd="9" destOrd="0" presId="urn:microsoft.com/office/officeart/2008/layout/HorizontalMultiLevelHierarchy"/>
    <dgm:cxn modelId="{5CF180FC-62A3-EE4E-AB38-CA3B2C512546}" type="presParOf" srcId="{7C919165-0642-8B44-B281-FEE7EB38D6F3}" destId="{9AFE5BEC-074E-B047-8CDE-8240CC08639C}" srcOrd="0" destOrd="0" presId="urn:microsoft.com/office/officeart/2008/layout/HorizontalMultiLevelHierarchy"/>
    <dgm:cxn modelId="{556D976B-7B82-4B4A-AA03-A8F8DA956B3A}" type="presParOf" srcId="{7C919165-0642-8B44-B281-FEE7EB38D6F3}" destId="{0838FD73-7F88-4741-BF1B-7A86B8345034}" srcOrd="1" destOrd="0" presId="urn:microsoft.com/office/officeart/2008/layout/HorizontalMultiLevelHierarchy"/>
    <dgm:cxn modelId="{274541A6-A027-F549-9644-7B3AE7382C58}" type="presParOf" srcId="{D404A584-06F3-AB49-B86D-C04214D1C4CC}" destId="{B7699680-605C-CF4C-B18A-F695882A196D}" srcOrd="10" destOrd="0" presId="urn:microsoft.com/office/officeart/2008/layout/HorizontalMultiLevelHierarchy"/>
    <dgm:cxn modelId="{4A6EB285-F37C-714E-A7DF-3C93AC1B3309}" type="presParOf" srcId="{B7699680-605C-CF4C-B18A-F695882A196D}" destId="{1A1F5C1D-5AF9-514A-9DF6-D538DD4479AA}" srcOrd="0" destOrd="0" presId="urn:microsoft.com/office/officeart/2008/layout/HorizontalMultiLevelHierarchy"/>
    <dgm:cxn modelId="{46AE05A6-35AC-374A-89BC-2E22AB3EDE70}" type="presParOf" srcId="{D404A584-06F3-AB49-B86D-C04214D1C4CC}" destId="{A8C78C2B-62A5-6441-8052-27FBC6942837}" srcOrd="11" destOrd="0" presId="urn:microsoft.com/office/officeart/2008/layout/HorizontalMultiLevelHierarchy"/>
    <dgm:cxn modelId="{40959FDD-050A-D14B-8CC9-02EAA4B93E8B}" type="presParOf" srcId="{A8C78C2B-62A5-6441-8052-27FBC6942837}" destId="{3B3343F8-8C22-4B40-ACC0-291518F5C7E6}" srcOrd="0" destOrd="0" presId="urn:microsoft.com/office/officeart/2008/layout/HorizontalMultiLevelHierarchy"/>
    <dgm:cxn modelId="{B22999D8-8A6E-F541-9A35-ECED71B055BE}" type="presParOf" srcId="{A8C78C2B-62A5-6441-8052-27FBC6942837}" destId="{4714538C-BB08-9148-8DB2-F1900010ABA8}" srcOrd="1" destOrd="0" presId="urn:microsoft.com/office/officeart/2008/layout/HorizontalMultiLevelHierarchy"/>
    <dgm:cxn modelId="{A625039B-A5E6-BA40-98AA-0C428F831D45}" type="presParOf" srcId="{D404A584-06F3-AB49-B86D-C04214D1C4CC}" destId="{C5C91C18-6DE5-9148-937B-FC671CACBE24}" srcOrd="12" destOrd="0" presId="urn:microsoft.com/office/officeart/2008/layout/HorizontalMultiLevelHierarchy"/>
    <dgm:cxn modelId="{D6DEC8E8-7C50-3F49-A92D-913705C1E8B7}" type="presParOf" srcId="{C5C91C18-6DE5-9148-937B-FC671CACBE24}" destId="{70573B15-C1F2-334A-82C2-4F4E82A7B6F6}" srcOrd="0" destOrd="0" presId="urn:microsoft.com/office/officeart/2008/layout/HorizontalMultiLevelHierarchy"/>
    <dgm:cxn modelId="{257986C2-BD59-B545-932A-5B95EB7EEA75}" type="presParOf" srcId="{D404A584-06F3-AB49-B86D-C04214D1C4CC}" destId="{605A55B7-D3F7-654F-A032-BD82A4E52751}" srcOrd="13" destOrd="0" presId="urn:microsoft.com/office/officeart/2008/layout/HorizontalMultiLevelHierarchy"/>
    <dgm:cxn modelId="{04F0C0E8-964A-BF45-960E-51DD633C8CDD}" type="presParOf" srcId="{605A55B7-D3F7-654F-A032-BD82A4E52751}" destId="{15EC6A46-8FE1-7F44-81B2-88E9AE780E0A}" srcOrd="0" destOrd="0" presId="urn:microsoft.com/office/officeart/2008/layout/HorizontalMultiLevelHierarchy"/>
    <dgm:cxn modelId="{082F21CE-DB8E-534D-9584-FCF3CE6B0B46}" type="presParOf" srcId="{605A55B7-D3F7-654F-A032-BD82A4E52751}" destId="{C70DF872-A959-7448-85B0-AE5CCA54493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91C18-6DE5-9148-937B-FC671CACBE24}">
      <dsp:nvSpPr>
        <dsp:cNvPr id="0" name=""/>
        <dsp:cNvSpPr/>
      </dsp:nvSpPr>
      <dsp:spPr>
        <a:xfrm>
          <a:off x="3333208" y="2262981"/>
          <a:ext cx="349267" cy="1996572"/>
        </a:xfrm>
        <a:custGeom>
          <a:avLst/>
          <a:gdLst/>
          <a:ahLst/>
          <a:cxnLst/>
          <a:rect l="0" t="0" r="0" b="0"/>
          <a:pathLst>
            <a:path>
              <a:moveTo>
                <a:pt x="0" y="0"/>
              </a:moveTo>
              <a:lnTo>
                <a:pt x="174633" y="0"/>
              </a:lnTo>
              <a:lnTo>
                <a:pt x="174633" y="1996572"/>
              </a:lnTo>
              <a:lnTo>
                <a:pt x="349267" y="19965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457169" y="3210595"/>
        <a:ext cx="101344" cy="101344"/>
      </dsp:txXfrm>
    </dsp:sp>
    <dsp:sp modelId="{B7699680-605C-CF4C-B18A-F695882A196D}">
      <dsp:nvSpPr>
        <dsp:cNvPr id="0" name=""/>
        <dsp:cNvSpPr/>
      </dsp:nvSpPr>
      <dsp:spPr>
        <a:xfrm>
          <a:off x="3333208" y="2262981"/>
          <a:ext cx="334807" cy="629676"/>
        </a:xfrm>
        <a:custGeom>
          <a:avLst/>
          <a:gdLst/>
          <a:ahLst/>
          <a:cxnLst/>
          <a:rect l="0" t="0" r="0" b="0"/>
          <a:pathLst>
            <a:path>
              <a:moveTo>
                <a:pt x="0" y="0"/>
              </a:moveTo>
              <a:lnTo>
                <a:pt x="167403" y="0"/>
              </a:lnTo>
              <a:lnTo>
                <a:pt x="167403" y="629676"/>
              </a:lnTo>
              <a:lnTo>
                <a:pt x="334807" y="62967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82783" y="2559990"/>
        <a:ext cx="35657" cy="35657"/>
      </dsp:txXfrm>
    </dsp:sp>
    <dsp:sp modelId="{882B3533-D647-0643-9EDB-F45BF9FE47D9}">
      <dsp:nvSpPr>
        <dsp:cNvPr id="0" name=""/>
        <dsp:cNvSpPr/>
      </dsp:nvSpPr>
      <dsp:spPr>
        <a:xfrm>
          <a:off x="3333208" y="2262981"/>
          <a:ext cx="342037" cy="1316284"/>
        </a:xfrm>
        <a:custGeom>
          <a:avLst/>
          <a:gdLst/>
          <a:ahLst/>
          <a:cxnLst/>
          <a:rect l="0" t="0" r="0" b="0"/>
          <a:pathLst>
            <a:path>
              <a:moveTo>
                <a:pt x="0" y="0"/>
              </a:moveTo>
              <a:lnTo>
                <a:pt x="171018" y="0"/>
              </a:lnTo>
              <a:lnTo>
                <a:pt x="171018" y="1316284"/>
              </a:lnTo>
              <a:lnTo>
                <a:pt x="342037" y="131628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70226" y="2887123"/>
        <a:ext cx="67999" cy="67999"/>
      </dsp:txXfrm>
    </dsp:sp>
    <dsp:sp modelId="{0657EFBC-F94E-264F-B841-1133CDB9ED85}">
      <dsp:nvSpPr>
        <dsp:cNvPr id="0" name=""/>
        <dsp:cNvSpPr/>
      </dsp:nvSpPr>
      <dsp:spPr>
        <a:xfrm>
          <a:off x="3333208" y="2217261"/>
          <a:ext cx="349267" cy="91440"/>
        </a:xfrm>
        <a:custGeom>
          <a:avLst/>
          <a:gdLst/>
          <a:ahLst/>
          <a:cxnLst/>
          <a:rect l="0" t="0" r="0" b="0"/>
          <a:pathLst>
            <a:path>
              <a:moveTo>
                <a:pt x="0" y="45720"/>
              </a:moveTo>
              <a:lnTo>
                <a:pt x="349267" y="457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99110" y="2254249"/>
        <a:ext cx="17463" cy="17463"/>
      </dsp:txXfrm>
    </dsp:sp>
    <dsp:sp modelId="{FCF547E8-241F-A841-A6D1-5368E7BCCD3B}">
      <dsp:nvSpPr>
        <dsp:cNvPr id="0" name=""/>
        <dsp:cNvSpPr/>
      </dsp:nvSpPr>
      <dsp:spPr>
        <a:xfrm>
          <a:off x="3333208" y="1597457"/>
          <a:ext cx="349267" cy="665524"/>
        </a:xfrm>
        <a:custGeom>
          <a:avLst/>
          <a:gdLst/>
          <a:ahLst/>
          <a:cxnLst/>
          <a:rect l="0" t="0" r="0" b="0"/>
          <a:pathLst>
            <a:path>
              <a:moveTo>
                <a:pt x="0" y="665524"/>
              </a:moveTo>
              <a:lnTo>
                <a:pt x="174633" y="665524"/>
              </a:lnTo>
              <a:lnTo>
                <a:pt x="174633" y="0"/>
              </a:lnTo>
              <a:lnTo>
                <a:pt x="34926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89051" y="1911429"/>
        <a:ext cx="37580" cy="37580"/>
      </dsp:txXfrm>
    </dsp:sp>
    <dsp:sp modelId="{CDE8F6D8-2153-4B45-B328-FE1A7E574FA3}">
      <dsp:nvSpPr>
        <dsp:cNvPr id="0" name=""/>
        <dsp:cNvSpPr/>
      </dsp:nvSpPr>
      <dsp:spPr>
        <a:xfrm>
          <a:off x="3333208" y="931932"/>
          <a:ext cx="349267" cy="1331048"/>
        </a:xfrm>
        <a:custGeom>
          <a:avLst/>
          <a:gdLst/>
          <a:ahLst/>
          <a:cxnLst/>
          <a:rect l="0" t="0" r="0" b="0"/>
          <a:pathLst>
            <a:path>
              <a:moveTo>
                <a:pt x="0" y="1331048"/>
              </a:moveTo>
              <a:lnTo>
                <a:pt x="174633" y="1331048"/>
              </a:lnTo>
              <a:lnTo>
                <a:pt x="174633" y="0"/>
              </a:lnTo>
              <a:lnTo>
                <a:pt x="34926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73439" y="1563054"/>
        <a:ext cx="68805" cy="68805"/>
      </dsp:txXfrm>
    </dsp:sp>
    <dsp:sp modelId="{69A211BD-260D-A644-8976-42C8D96BEB09}">
      <dsp:nvSpPr>
        <dsp:cNvPr id="0" name=""/>
        <dsp:cNvSpPr/>
      </dsp:nvSpPr>
      <dsp:spPr>
        <a:xfrm>
          <a:off x="3333208" y="266408"/>
          <a:ext cx="349267" cy="1996572"/>
        </a:xfrm>
        <a:custGeom>
          <a:avLst/>
          <a:gdLst/>
          <a:ahLst/>
          <a:cxnLst/>
          <a:rect l="0" t="0" r="0" b="0"/>
          <a:pathLst>
            <a:path>
              <a:moveTo>
                <a:pt x="0" y="1996572"/>
              </a:moveTo>
              <a:lnTo>
                <a:pt x="174633" y="1996572"/>
              </a:lnTo>
              <a:lnTo>
                <a:pt x="174633" y="0"/>
              </a:lnTo>
              <a:lnTo>
                <a:pt x="34926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457169" y="1214022"/>
        <a:ext cx="101344" cy="101344"/>
      </dsp:txXfrm>
    </dsp:sp>
    <dsp:sp modelId="{3038D0A5-3FCD-8942-8BBB-CE45D75EACDF}">
      <dsp:nvSpPr>
        <dsp:cNvPr id="0" name=""/>
        <dsp:cNvSpPr/>
      </dsp:nvSpPr>
      <dsp:spPr>
        <a:xfrm rot="16200000">
          <a:off x="1665894" y="1996771"/>
          <a:ext cx="2802207" cy="532419"/>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Mítoszok</a:t>
          </a:r>
          <a:endParaRPr lang="en-US" sz="3400" kern="1200" dirty="0"/>
        </a:p>
      </dsp:txBody>
      <dsp:txXfrm>
        <a:off x="1665894" y="1996771"/>
        <a:ext cx="2802207" cy="532419"/>
      </dsp:txXfrm>
    </dsp:sp>
    <dsp:sp modelId="{63424CB2-013D-DC43-94EA-C9153E967A4A}">
      <dsp:nvSpPr>
        <dsp:cNvPr id="0" name=""/>
        <dsp:cNvSpPr/>
      </dsp:nvSpPr>
      <dsp:spPr>
        <a:xfrm>
          <a:off x="3682475" y="198"/>
          <a:ext cx="1746335" cy="532419"/>
        </a:xfrm>
        <a:prstGeom prst="rect">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Mágia</a:t>
          </a:r>
          <a:endParaRPr lang="en-US" sz="2100" kern="1200" dirty="0"/>
        </a:p>
      </dsp:txBody>
      <dsp:txXfrm>
        <a:off x="3682475" y="198"/>
        <a:ext cx="1746335" cy="532419"/>
      </dsp:txXfrm>
    </dsp:sp>
    <dsp:sp modelId="{EBDDBB45-EB42-6F45-BCB9-18FE01095D9C}">
      <dsp:nvSpPr>
        <dsp:cNvPr id="0" name=""/>
        <dsp:cNvSpPr/>
      </dsp:nvSpPr>
      <dsp:spPr>
        <a:xfrm>
          <a:off x="3682475" y="665723"/>
          <a:ext cx="1746335" cy="532419"/>
        </a:xfrm>
        <a:prstGeom prst="rect">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Vallás</a:t>
          </a:r>
          <a:endParaRPr lang="en-US" sz="2100" kern="1200" dirty="0"/>
        </a:p>
      </dsp:txBody>
      <dsp:txXfrm>
        <a:off x="3682475" y="665723"/>
        <a:ext cx="1746335" cy="532419"/>
      </dsp:txXfrm>
    </dsp:sp>
    <dsp:sp modelId="{F7C45F33-C050-B840-BA58-E090A92D1ABB}">
      <dsp:nvSpPr>
        <dsp:cNvPr id="0" name=""/>
        <dsp:cNvSpPr/>
      </dsp:nvSpPr>
      <dsp:spPr>
        <a:xfrm>
          <a:off x="3682475" y="1331247"/>
          <a:ext cx="1746335" cy="532419"/>
        </a:xfrm>
        <a:prstGeom prst="rect">
          <a:avLst/>
        </a:prstGeom>
        <a:solidFill>
          <a:srgbClr val="66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Demagógia</a:t>
          </a:r>
          <a:endParaRPr lang="en-US" sz="2100" kern="1200" dirty="0"/>
        </a:p>
      </dsp:txBody>
      <dsp:txXfrm>
        <a:off x="3682475" y="1331247"/>
        <a:ext cx="1746335" cy="532419"/>
      </dsp:txXfrm>
    </dsp:sp>
    <dsp:sp modelId="{29E01C0E-7E75-8F4E-A70D-31B8AE0EC688}">
      <dsp:nvSpPr>
        <dsp:cNvPr id="0" name=""/>
        <dsp:cNvSpPr/>
      </dsp:nvSpPr>
      <dsp:spPr>
        <a:xfrm>
          <a:off x="3682475" y="1996771"/>
          <a:ext cx="1746335" cy="532419"/>
        </a:xfrm>
        <a:prstGeom prst="rect">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Filozófia</a:t>
          </a:r>
          <a:endParaRPr lang="en-US" sz="2100" kern="1200" dirty="0"/>
        </a:p>
      </dsp:txBody>
      <dsp:txXfrm>
        <a:off x="3682475" y="1996771"/>
        <a:ext cx="1746335" cy="532419"/>
      </dsp:txXfrm>
    </dsp:sp>
    <dsp:sp modelId="{9AFE5BEC-074E-B047-8CDE-8240CC08639C}">
      <dsp:nvSpPr>
        <dsp:cNvPr id="0" name=""/>
        <dsp:cNvSpPr/>
      </dsp:nvSpPr>
      <dsp:spPr>
        <a:xfrm>
          <a:off x="3675245" y="3313056"/>
          <a:ext cx="1746335" cy="532419"/>
        </a:xfrm>
        <a:prstGeom prst="rect">
          <a:avLst/>
        </a:prstGeom>
        <a:solidFill>
          <a:schemeClr val="bg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Retorika/logika</a:t>
          </a:r>
          <a:endParaRPr lang="en-US" sz="2100" kern="1200" dirty="0"/>
        </a:p>
      </dsp:txBody>
      <dsp:txXfrm>
        <a:off x="3675245" y="3313056"/>
        <a:ext cx="1746335" cy="532419"/>
      </dsp:txXfrm>
    </dsp:sp>
    <dsp:sp modelId="{3B3343F8-8C22-4B40-ACC0-291518F5C7E6}">
      <dsp:nvSpPr>
        <dsp:cNvPr id="0" name=""/>
        <dsp:cNvSpPr/>
      </dsp:nvSpPr>
      <dsp:spPr>
        <a:xfrm>
          <a:off x="3668015" y="2626448"/>
          <a:ext cx="1746335" cy="532419"/>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Józan ész</a:t>
          </a:r>
          <a:endParaRPr lang="en-US" sz="2100" kern="1200" dirty="0"/>
        </a:p>
      </dsp:txBody>
      <dsp:txXfrm>
        <a:off x="3668015" y="2626448"/>
        <a:ext cx="1746335" cy="532419"/>
      </dsp:txXfrm>
    </dsp:sp>
    <dsp:sp modelId="{15EC6A46-8FE1-7F44-81B2-88E9AE780E0A}">
      <dsp:nvSpPr>
        <dsp:cNvPr id="0" name=""/>
        <dsp:cNvSpPr/>
      </dsp:nvSpPr>
      <dsp:spPr>
        <a:xfrm>
          <a:off x="3682475" y="3993344"/>
          <a:ext cx="1746335" cy="532419"/>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Tudomány </a:t>
          </a:r>
          <a:endParaRPr lang="en-US" sz="2100" kern="1200" dirty="0"/>
        </a:p>
      </dsp:txBody>
      <dsp:txXfrm>
        <a:off x="3682475" y="3993344"/>
        <a:ext cx="1746335" cy="53241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hu-H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Click to edit Master subtitle style</a:t>
            </a:r>
            <a:endParaRPr lang="en-US"/>
          </a:p>
        </p:txBody>
      </p:sp>
      <p:sp>
        <p:nvSpPr>
          <p:cNvPr id="4" name="Date Placeholder 3"/>
          <p:cNvSpPr>
            <a:spLocks noGrp="1"/>
          </p:cNvSpPr>
          <p:nvPr>
            <p:ph type="dt" sz="half" idx="10"/>
          </p:nvPr>
        </p:nvSpPr>
        <p:spPr/>
        <p:txBody>
          <a:bodyPr/>
          <a:lstStyle/>
          <a:p>
            <a:fld id="{CC1DA68E-41E4-8A44-8EAE-3F06B59047EF}" type="datetimeFigureOut">
              <a:rPr lang="en-US" smtClean="0"/>
              <a:t>10/10/20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46F42-229D-BE49-965B-034F53954E5B}" type="slidenum">
              <a:rPr lang="en-US" smtClean="0"/>
              <a:t>‹#›</a:t>
            </a:fld>
            <a:endParaRPr lang="en-US"/>
          </a:p>
        </p:txBody>
      </p:sp>
    </p:spTree>
    <p:extLst>
      <p:ext uri="{BB962C8B-B14F-4D97-AF65-F5344CB8AC3E}">
        <p14:creationId xmlns:p14="http://schemas.microsoft.com/office/powerpoint/2010/main" val="218659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p>
            <a:fld id="{CC1DA68E-41E4-8A44-8EAE-3F06B59047EF}" type="datetimeFigureOut">
              <a:rPr lang="en-US" smtClean="0"/>
              <a:t>10/10/20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46F42-229D-BE49-965B-034F53954E5B}" type="slidenum">
              <a:rPr lang="en-US" smtClean="0"/>
              <a:t>‹#›</a:t>
            </a:fld>
            <a:endParaRPr lang="en-US"/>
          </a:p>
        </p:txBody>
      </p:sp>
    </p:spTree>
    <p:extLst>
      <p:ext uri="{BB962C8B-B14F-4D97-AF65-F5344CB8AC3E}">
        <p14:creationId xmlns:p14="http://schemas.microsoft.com/office/powerpoint/2010/main" val="1234343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u-H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p>
            <a:fld id="{CC1DA68E-41E4-8A44-8EAE-3F06B59047EF}" type="datetimeFigureOut">
              <a:rPr lang="en-US" smtClean="0"/>
              <a:t>10/10/20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46F42-229D-BE49-965B-034F53954E5B}" type="slidenum">
              <a:rPr lang="en-US" smtClean="0"/>
              <a:t>‹#›</a:t>
            </a:fld>
            <a:endParaRPr lang="en-US"/>
          </a:p>
        </p:txBody>
      </p:sp>
    </p:spTree>
    <p:extLst>
      <p:ext uri="{BB962C8B-B14F-4D97-AF65-F5344CB8AC3E}">
        <p14:creationId xmlns:p14="http://schemas.microsoft.com/office/powerpoint/2010/main" val="304028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Content Placeholder 2"/>
          <p:cNvSpPr>
            <a:spLocks noGrp="1"/>
          </p:cNvSpPr>
          <p:nvPr>
            <p:ph idx="1"/>
          </p:nvPr>
        </p:nvSpPr>
        <p:spPr/>
        <p:txBody>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p>
            <a:fld id="{CC1DA68E-41E4-8A44-8EAE-3F06B59047EF}" type="datetimeFigureOut">
              <a:rPr lang="en-US" smtClean="0"/>
              <a:t>10/10/20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46F42-229D-BE49-965B-034F53954E5B}" type="slidenum">
              <a:rPr lang="en-US" smtClean="0"/>
              <a:t>‹#›</a:t>
            </a:fld>
            <a:endParaRPr lang="en-US"/>
          </a:p>
        </p:txBody>
      </p:sp>
    </p:spTree>
    <p:extLst>
      <p:ext uri="{BB962C8B-B14F-4D97-AF65-F5344CB8AC3E}">
        <p14:creationId xmlns:p14="http://schemas.microsoft.com/office/powerpoint/2010/main" val="7022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u-H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Click to edit Master text styles</a:t>
            </a:r>
          </a:p>
        </p:txBody>
      </p:sp>
      <p:sp>
        <p:nvSpPr>
          <p:cNvPr id="4" name="Date Placeholder 3"/>
          <p:cNvSpPr>
            <a:spLocks noGrp="1"/>
          </p:cNvSpPr>
          <p:nvPr>
            <p:ph type="dt" sz="half" idx="10"/>
          </p:nvPr>
        </p:nvSpPr>
        <p:spPr/>
        <p:txBody>
          <a:bodyPr/>
          <a:lstStyle/>
          <a:p>
            <a:fld id="{CC1DA68E-41E4-8A44-8EAE-3F06B59047EF}" type="datetimeFigureOut">
              <a:rPr lang="en-US" smtClean="0"/>
              <a:t>10/10/20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46F42-229D-BE49-965B-034F53954E5B}" type="slidenum">
              <a:rPr lang="en-US" smtClean="0"/>
              <a:t>‹#›</a:t>
            </a:fld>
            <a:endParaRPr lang="en-US"/>
          </a:p>
        </p:txBody>
      </p:sp>
    </p:spTree>
    <p:extLst>
      <p:ext uri="{BB962C8B-B14F-4D97-AF65-F5344CB8AC3E}">
        <p14:creationId xmlns:p14="http://schemas.microsoft.com/office/powerpoint/2010/main" val="416682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Date Placeholder 4"/>
          <p:cNvSpPr>
            <a:spLocks noGrp="1"/>
          </p:cNvSpPr>
          <p:nvPr>
            <p:ph type="dt" sz="half" idx="10"/>
          </p:nvPr>
        </p:nvSpPr>
        <p:spPr/>
        <p:txBody>
          <a:bodyPr/>
          <a:lstStyle/>
          <a:p>
            <a:fld id="{CC1DA68E-41E4-8A44-8EAE-3F06B59047EF}" type="datetimeFigureOut">
              <a:rPr lang="en-US" smtClean="0"/>
              <a:t>10/10/20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46F42-229D-BE49-965B-034F53954E5B}" type="slidenum">
              <a:rPr lang="en-US" smtClean="0"/>
              <a:t>‹#›</a:t>
            </a:fld>
            <a:endParaRPr lang="en-US"/>
          </a:p>
        </p:txBody>
      </p:sp>
    </p:spTree>
    <p:extLst>
      <p:ext uri="{BB962C8B-B14F-4D97-AF65-F5344CB8AC3E}">
        <p14:creationId xmlns:p14="http://schemas.microsoft.com/office/powerpoint/2010/main" val="49285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7" name="Date Placeholder 6"/>
          <p:cNvSpPr>
            <a:spLocks noGrp="1"/>
          </p:cNvSpPr>
          <p:nvPr>
            <p:ph type="dt" sz="half" idx="10"/>
          </p:nvPr>
        </p:nvSpPr>
        <p:spPr/>
        <p:txBody>
          <a:bodyPr/>
          <a:lstStyle/>
          <a:p>
            <a:fld id="{CC1DA68E-41E4-8A44-8EAE-3F06B59047EF}" type="datetimeFigureOut">
              <a:rPr lang="en-US" smtClean="0"/>
              <a:t>10/10/20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046F42-229D-BE49-965B-034F53954E5B}" type="slidenum">
              <a:rPr lang="en-US" smtClean="0"/>
              <a:t>‹#›</a:t>
            </a:fld>
            <a:endParaRPr lang="en-US"/>
          </a:p>
        </p:txBody>
      </p:sp>
    </p:spTree>
    <p:extLst>
      <p:ext uri="{BB962C8B-B14F-4D97-AF65-F5344CB8AC3E}">
        <p14:creationId xmlns:p14="http://schemas.microsoft.com/office/powerpoint/2010/main" val="3267009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Date Placeholder 2"/>
          <p:cNvSpPr>
            <a:spLocks noGrp="1"/>
          </p:cNvSpPr>
          <p:nvPr>
            <p:ph type="dt" sz="half" idx="10"/>
          </p:nvPr>
        </p:nvSpPr>
        <p:spPr/>
        <p:txBody>
          <a:bodyPr/>
          <a:lstStyle/>
          <a:p>
            <a:fld id="{CC1DA68E-41E4-8A44-8EAE-3F06B59047EF}" type="datetimeFigureOut">
              <a:rPr lang="en-US" smtClean="0"/>
              <a:t>10/10/20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046F42-229D-BE49-965B-034F53954E5B}" type="slidenum">
              <a:rPr lang="en-US" smtClean="0"/>
              <a:t>‹#›</a:t>
            </a:fld>
            <a:endParaRPr lang="en-US"/>
          </a:p>
        </p:txBody>
      </p:sp>
    </p:spTree>
    <p:extLst>
      <p:ext uri="{BB962C8B-B14F-4D97-AF65-F5344CB8AC3E}">
        <p14:creationId xmlns:p14="http://schemas.microsoft.com/office/powerpoint/2010/main" val="374480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DA68E-41E4-8A44-8EAE-3F06B59047EF}" type="datetimeFigureOut">
              <a:rPr lang="en-US" smtClean="0"/>
              <a:t>10/10/20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046F42-229D-BE49-965B-034F53954E5B}" type="slidenum">
              <a:rPr lang="en-US" smtClean="0"/>
              <a:t>‹#›</a:t>
            </a:fld>
            <a:endParaRPr lang="en-US"/>
          </a:p>
        </p:txBody>
      </p:sp>
    </p:spTree>
    <p:extLst>
      <p:ext uri="{BB962C8B-B14F-4D97-AF65-F5344CB8AC3E}">
        <p14:creationId xmlns:p14="http://schemas.microsoft.com/office/powerpoint/2010/main" val="279510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hu-H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Date Placeholder 4"/>
          <p:cNvSpPr>
            <a:spLocks noGrp="1"/>
          </p:cNvSpPr>
          <p:nvPr>
            <p:ph type="dt" sz="half" idx="10"/>
          </p:nvPr>
        </p:nvSpPr>
        <p:spPr/>
        <p:txBody>
          <a:bodyPr/>
          <a:lstStyle/>
          <a:p>
            <a:fld id="{CC1DA68E-41E4-8A44-8EAE-3F06B59047EF}" type="datetimeFigureOut">
              <a:rPr lang="en-US" smtClean="0"/>
              <a:t>10/10/20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46F42-229D-BE49-965B-034F53954E5B}" type="slidenum">
              <a:rPr lang="en-US" smtClean="0"/>
              <a:t>‹#›</a:t>
            </a:fld>
            <a:endParaRPr lang="en-US"/>
          </a:p>
        </p:txBody>
      </p:sp>
    </p:spTree>
    <p:extLst>
      <p:ext uri="{BB962C8B-B14F-4D97-AF65-F5344CB8AC3E}">
        <p14:creationId xmlns:p14="http://schemas.microsoft.com/office/powerpoint/2010/main" val="292130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u-H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Date Placeholder 4"/>
          <p:cNvSpPr>
            <a:spLocks noGrp="1"/>
          </p:cNvSpPr>
          <p:nvPr>
            <p:ph type="dt" sz="half" idx="10"/>
          </p:nvPr>
        </p:nvSpPr>
        <p:spPr/>
        <p:txBody>
          <a:bodyPr/>
          <a:lstStyle/>
          <a:p>
            <a:fld id="{CC1DA68E-41E4-8A44-8EAE-3F06B59047EF}" type="datetimeFigureOut">
              <a:rPr lang="en-US" smtClean="0"/>
              <a:t>10/10/20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46F42-229D-BE49-965B-034F53954E5B}" type="slidenum">
              <a:rPr lang="en-US" smtClean="0"/>
              <a:t>‹#›</a:t>
            </a:fld>
            <a:endParaRPr lang="en-US"/>
          </a:p>
        </p:txBody>
      </p:sp>
    </p:spTree>
    <p:extLst>
      <p:ext uri="{BB962C8B-B14F-4D97-AF65-F5344CB8AC3E}">
        <p14:creationId xmlns:p14="http://schemas.microsoft.com/office/powerpoint/2010/main" val="28035802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DA68E-41E4-8A44-8EAE-3F06B59047EF}" type="datetimeFigureOut">
              <a:rPr lang="en-US" smtClean="0"/>
              <a:t>10/10/20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46F42-229D-BE49-965B-034F53954E5B}" type="slidenum">
              <a:rPr lang="en-US" smtClean="0"/>
              <a:t>‹#›</a:t>
            </a:fld>
            <a:endParaRPr lang="en-US"/>
          </a:p>
        </p:txBody>
      </p:sp>
    </p:spTree>
    <p:extLst>
      <p:ext uri="{BB962C8B-B14F-4D97-AF65-F5344CB8AC3E}">
        <p14:creationId xmlns:p14="http://schemas.microsoft.com/office/powerpoint/2010/main" val="1617483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zanza.tv/irodalom/okor/az-irodalom-osi-formai-es-tovabbelesuk"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342" y="655459"/>
            <a:ext cx="3797858" cy="2191693"/>
          </a:xfrm>
        </p:spPr>
        <p:txBody>
          <a:bodyPr/>
          <a:lstStyle/>
          <a:p>
            <a:r>
              <a:rPr lang="en-US" dirty="0" smtClean="0"/>
              <a:t>Mítoszok</a:t>
            </a:r>
            <a:endParaRPr lang="en-US" dirty="0"/>
          </a:p>
        </p:txBody>
      </p:sp>
      <p:sp>
        <p:nvSpPr>
          <p:cNvPr id="3" name="Subtitle 2"/>
          <p:cNvSpPr>
            <a:spLocks noGrp="1"/>
          </p:cNvSpPr>
          <p:nvPr>
            <p:ph type="subTitle" idx="1"/>
          </p:nvPr>
        </p:nvSpPr>
        <p:spPr>
          <a:xfrm>
            <a:off x="4301853" y="3294810"/>
            <a:ext cx="4455491" cy="2343990"/>
          </a:xfrm>
        </p:spPr>
        <p:txBody>
          <a:bodyPr>
            <a:normAutofit fontScale="40000" lnSpcReduction="20000"/>
          </a:bodyPr>
          <a:lstStyle/>
          <a:p>
            <a:endParaRPr lang="hu-HU" dirty="0" smtClean="0"/>
          </a:p>
          <a:p>
            <a:r>
              <a:rPr lang="hu-HU" dirty="0" smtClean="0"/>
              <a:t>„A halhatatlanság unalmas lehet, főleg a vége felé.” </a:t>
            </a:r>
          </a:p>
          <a:p>
            <a:r>
              <a:rPr lang="hu-HU" dirty="0" smtClean="0"/>
              <a:t>(Franz Kafka)</a:t>
            </a:r>
          </a:p>
          <a:p>
            <a:endParaRPr lang="hu-HU" dirty="0" smtClean="0"/>
          </a:p>
          <a:p>
            <a:r>
              <a:rPr lang="hu-HU" dirty="0" smtClean="0"/>
              <a:t>„Ha valaki halhatatlanná válik, és mindent megkap, amit csak akar, akkor idővel töprengeni kezd, vajon egyáltalán miért akart bármit.” </a:t>
            </a:r>
          </a:p>
          <a:p>
            <a:r>
              <a:rPr lang="hu-HU" dirty="0" smtClean="0"/>
              <a:t>(Hannu Rajaniemi)</a:t>
            </a:r>
          </a:p>
          <a:p>
            <a:endParaRPr lang="hu-HU" dirty="0"/>
          </a:p>
          <a:p>
            <a:r>
              <a:rPr lang="hu-HU" dirty="0" smtClean="0"/>
              <a:t>„Turn off your mind, relax and float downstream.” </a:t>
            </a:r>
          </a:p>
          <a:p>
            <a:r>
              <a:rPr lang="hu-HU" dirty="0" smtClean="0"/>
              <a:t>(The Beatles)</a:t>
            </a:r>
          </a:p>
          <a:p>
            <a:endParaRPr lang="hu-HU" dirty="0"/>
          </a:p>
          <a:p>
            <a:endParaRPr lang="hu-HU" dirty="0"/>
          </a:p>
          <a:p>
            <a:endParaRPr lang="hu-HU" dirty="0" smtClean="0"/>
          </a:p>
          <a:p>
            <a:endParaRPr lang="hu-HU" dirty="0"/>
          </a:p>
        </p:txBody>
      </p:sp>
      <p:pic>
        <p:nvPicPr>
          <p:cNvPr id="5" name="Picture 4" descr="post_102765_2012101814022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471" y="501836"/>
            <a:ext cx="3823870" cy="2662804"/>
          </a:xfrm>
          <a:prstGeom prst="rect">
            <a:avLst/>
          </a:prstGeom>
        </p:spPr>
      </p:pic>
      <p:pic>
        <p:nvPicPr>
          <p:cNvPr id="6" name="Picture 5" descr="post_102765_201210181401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04" y="3294810"/>
            <a:ext cx="3828137" cy="2665775"/>
          </a:xfrm>
          <a:prstGeom prst="rect">
            <a:avLst/>
          </a:prstGeom>
        </p:spPr>
      </p:pic>
    </p:spTree>
    <p:extLst>
      <p:ext uri="{BB962C8B-B14F-4D97-AF65-F5344CB8AC3E}">
        <p14:creationId xmlns:p14="http://schemas.microsoft.com/office/powerpoint/2010/main" val="40421820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093" y="0"/>
            <a:ext cx="3147644" cy="7017306"/>
          </a:xfrm>
          <a:prstGeom prst="rect">
            <a:avLst/>
          </a:prstGeom>
        </p:spPr>
        <p:txBody>
          <a:bodyPr wrap="square">
            <a:spAutoFit/>
          </a:bodyPr>
          <a:lstStyle/>
          <a:p>
            <a:endParaRPr lang="hu-HU" sz="1500" b="1" dirty="0" smtClean="0"/>
          </a:p>
          <a:p>
            <a:r>
              <a:rPr lang="hu-HU" sz="1500" b="1" dirty="0" smtClean="0"/>
              <a:t>Az iráni mitológia: a zarathusztrai vallás</a:t>
            </a:r>
          </a:p>
          <a:p>
            <a:r>
              <a:rPr lang="hu-HU" sz="1500" dirty="0" smtClean="0"/>
              <a:t/>
            </a:r>
            <a:br>
              <a:rPr lang="hu-HU" sz="1500" dirty="0" smtClean="0"/>
            </a:br>
            <a:r>
              <a:rPr lang="hu-HU" sz="1500" dirty="0" smtClean="0"/>
              <a:t>A világot </a:t>
            </a:r>
            <a:r>
              <a:rPr lang="hu-HU" sz="1500" b="1" i="1" dirty="0" smtClean="0"/>
              <a:t>Ahura Mazda </a:t>
            </a:r>
            <a:r>
              <a:rPr lang="hu-HU" sz="1500" dirty="0" smtClean="0"/>
              <a:t>teremtette, ő a legfőbb isten, a jó erőket képviseli. A hatalmas hegy, Alburz, 800 éven át emelkedett, amíg el nem érte az eget, s amikor találkoztak, esni kezdett az eső, így alakult ki a Vourukasha-tenger és két nagy folyó. Az első állat, a fehér bika volt, aki a Veh Rod folyó partján élt. Angra Mainyu, a Gonosz, azonban elpusztította, de magjai a Holdhoz kerültek, ahol megtisztultak, belőlük lettek az állatok és a növények. A folyó másik partján élt az első ember, akit Gayomardnak hívtak. Gayomard fénylett, mint a Nap. Angra Mainyu őt is megölte, magját a Nap megtisztította, s később egy növény hajtott ki belőle. Ebből lett a két első halandó: Mashya és Mashyanag. Angra Mainyu mesterkedéseivel elérte, hogy őt imádják. Nagy sokára a párnak ikreik születtek, de megették őket. Hosszú idő múltán újra ikreik születtek, a mítosz szerint tőlük származnak az emberek.</a:t>
            </a:r>
          </a:p>
          <a:p>
            <a:r>
              <a:rPr lang="hu-HU" sz="1500" dirty="0" smtClean="0"/>
              <a:t> </a:t>
            </a:r>
            <a:endParaRPr lang="hu-HU" sz="1500" dirty="0"/>
          </a:p>
        </p:txBody>
      </p:sp>
      <p:pic>
        <p:nvPicPr>
          <p:cNvPr id="5" name="Picture 4" descr="b466f35fc99d38de3a0e8fa39d61620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737" y="1593841"/>
            <a:ext cx="5781263" cy="3850824"/>
          </a:xfrm>
          <a:prstGeom prst="rect">
            <a:avLst/>
          </a:prstGeom>
        </p:spPr>
      </p:pic>
    </p:spTree>
    <p:extLst>
      <p:ext uri="{BB962C8B-B14F-4D97-AF65-F5344CB8AC3E}">
        <p14:creationId xmlns:p14="http://schemas.microsoft.com/office/powerpoint/2010/main" val="38539712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61" y="163865"/>
            <a:ext cx="3818535" cy="6494087"/>
          </a:xfrm>
          <a:prstGeom prst="rect">
            <a:avLst/>
          </a:prstGeom>
        </p:spPr>
        <p:txBody>
          <a:bodyPr wrap="square">
            <a:spAutoFit/>
          </a:bodyPr>
          <a:lstStyle/>
          <a:p>
            <a:r>
              <a:rPr lang="hu-HU" sz="1600" b="1" dirty="0" smtClean="0"/>
              <a:t>Mezopotámia: babilóniai kozmogónia</a:t>
            </a:r>
          </a:p>
          <a:p>
            <a:endParaRPr lang="hu-HU" sz="1600" b="1" dirty="0" smtClean="0"/>
          </a:p>
          <a:p>
            <a:r>
              <a:rPr lang="hu-HU" sz="1600" dirty="0" smtClean="0"/>
              <a:t>Kezdetben Apszu, minden dolgok teremtőatyja, és Tiamat, az ősanya, egy testet alkotva éltek. Nevük vizet jelent, a világ ebből az „ősvízből” keletkezett. Házasságukból számos isten született, köztük is a legkülönb Anu, kinek legkiválóbb fia Éa felülmúlta minden rokonát. Az ifjak hangoskodásukkal, tiszteletlenségükkel zavarták Apszu és Tiamat nyugalmát. Apszu elkeserdettségében úgy döntött, megöli őket, de Éa varázskört vont teremtője köré, megbénította, kasztrálta s végül megölte. Éának felesége, Damkina istennő fiút szült, a tökéletes Mardukot. Tiamat félt, hogy férje sorsára jut, ezért szörnyeket teremtett, és háborút indított az istenek ellen. </a:t>
            </a:r>
            <a:r>
              <a:rPr lang="hu-HU" sz="1600" b="1" i="1" dirty="0" smtClean="0"/>
              <a:t>A harcban Marduk egy gonosz szelet leküldve torkán, harcképtelenné tette Tiamat ősanyát, és végül egy szívébe lőtt nyíllal oltotta ki annak életét. </a:t>
            </a:r>
            <a:r>
              <a:rPr lang="hu-HU" sz="1600" dirty="0" smtClean="0"/>
              <a:t>Kettészelte a testet, és megalkotta belőle a földet és az eget. Később megteremtette az embert is, hogy legyen valaki, aki elvégzi az istenek által megtagadott rabszolgamunkát.</a:t>
            </a:r>
            <a:endParaRPr lang="hu-HU" sz="1600" dirty="0"/>
          </a:p>
        </p:txBody>
      </p:sp>
      <p:pic>
        <p:nvPicPr>
          <p:cNvPr id="5" name="Picture 4" descr="Marduk_Tiamat_Battle_from_Enuma_Elish_-_repaired_vers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396" y="1628408"/>
            <a:ext cx="5241604" cy="3692064"/>
          </a:xfrm>
          <a:prstGeom prst="rect">
            <a:avLst/>
          </a:prstGeom>
        </p:spPr>
      </p:pic>
    </p:spTree>
    <p:extLst>
      <p:ext uri="{BB962C8B-B14F-4D97-AF65-F5344CB8AC3E}">
        <p14:creationId xmlns:p14="http://schemas.microsoft.com/office/powerpoint/2010/main" val="31309024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103" y="110531"/>
            <a:ext cx="4572000" cy="6463309"/>
          </a:xfrm>
          <a:prstGeom prst="rect">
            <a:avLst/>
          </a:prstGeom>
        </p:spPr>
        <p:txBody>
          <a:bodyPr>
            <a:spAutoFit/>
          </a:bodyPr>
          <a:lstStyle/>
          <a:p>
            <a:r>
              <a:rPr lang="hu-HU" b="1" dirty="0" smtClean="0"/>
              <a:t>Az ókori egyiptom: a napszem mítosza</a:t>
            </a:r>
          </a:p>
          <a:p>
            <a:endParaRPr lang="hu-HU" dirty="0" smtClean="0"/>
          </a:p>
          <a:p>
            <a:r>
              <a:rPr lang="hu-HU" dirty="0" smtClean="0"/>
              <a:t>Az ókori egyiptomiaknak számos világeredet-mítoszuk létezett, de mindegyik Nunnal, az örvénylő, sötét ősvíz formájában létező istennel kezdődött. Alkotórészeiből keletkezett a mindenség, és ő teremtette meg a napistent, aki egy kőoszlop csúcsáról körültekintve rájött, hogy egyedül van. Létrehozta ezért Sut, a lég istenét és Tefnutot, a nedvesség istennőjét. Az ő feladatuk volt rendet teremteni a káoszban. Su és Tefnut nemzette Gebet, a földet, és Nutot, a mennyboltot. Eleinte egymásba fonódtak, de aztán apjuk a magasba emelte Nutot, s kárpótlásul csillagokkal díszítette a hasát. A világ rendje fokozatosan alakult, Su és Tefnut azonban elvesztek a sötétben. Atum (a napistent napszaktól függően Hepernek, Rének vagy Atumnak nevezték) ekkor kivette mindent látó szemét, és a keresésükre indította. Amikor Su és Tefnut, a szemnek köszönhetően, visszatértek, a napisten elsírta magát. Földre hulló könnyeiből születtek az emberek.</a:t>
            </a:r>
            <a:endParaRPr lang="hu-HU" dirty="0"/>
          </a:p>
        </p:txBody>
      </p:sp>
      <p:pic>
        <p:nvPicPr>
          <p:cNvPr id="2" name="Picture 1" descr="1280px-Eye_of_Horus.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9191" y="594009"/>
            <a:ext cx="3293940" cy="2334065"/>
          </a:xfrm>
          <a:prstGeom prst="rect">
            <a:avLst/>
          </a:prstGeom>
        </p:spPr>
      </p:pic>
      <p:pic>
        <p:nvPicPr>
          <p:cNvPr id="3" name="Picture 2" descr="800px-Dollarnote_siegel_hq.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191" y="3072466"/>
            <a:ext cx="3293940" cy="3293940"/>
          </a:xfrm>
          <a:prstGeom prst="rect">
            <a:avLst/>
          </a:prstGeom>
        </p:spPr>
      </p:pic>
    </p:spTree>
    <p:extLst>
      <p:ext uri="{BB962C8B-B14F-4D97-AF65-F5344CB8AC3E}">
        <p14:creationId xmlns:p14="http://schemas.microsoft.com/office/powerpoint/2010/main" val="32648981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983" y="1036200"/>
            <a:ext cx="4572000" cy="4832092"/>
          </a:xfrm>
          <a:prstGeom prst="rect">
            <a:avLst/>
          </a:prstGeom>
        </p:spPr>
        <p:txBody>
          <a:bodyPr>
            <a:spAutoFit/>
          </a:bodyPr>
          <a:lstStyle/>
          <a:p>
            <a:r>
              <a:rPr lang="hu-HU" sz="1400" b="1" dirty="0" smtClean="0"/>
              <a:t>Aztékok: bizarr és harcos történetek</a:t>
            </a:r>
          </a:p>
          <a:p>
            <a:endParaRPr lang="hu-HU" sz="1400" dirty="0" smtClean="0"/>
          </a:p>
          <a:p>
            <a:r>
              <a:rPr lang="hu-HU" sz="1400" dirty="0" smtClean="0"/>
              <a:t>Kezdetben csak víz volt, két főisten teremtette meg a földet a Földistennő széttépett testéből. Hogy a Földistennőt kiengeszteljék, hajából megteremtették a fákat, virágokat, füveket, szeméből, szájából a vizeket, vállából a hegyeket. Néha véráldozatot kellett bemutatni, hogy haragja enyhüljön, különben a föld nem hoz termést. A riasztó külsejű – nyakában emberi szívekből és kezekből fűzött nyakláncot, testén kígyószoknyát viselő – azték földanyát, Coatlicue-t, egy obszidián kés termékenyítette meg. Életet adott Coyolxauhqui istennőnek  és legalább négyszáz más istennek. Egy nap tollas labda hullott le az égből, </a:t>
            </a:r>
            <a:r>
              <a:rPr lang="hu-HU" sz="1400" b="1" i="1" dirty="0" smtClean="0"/>
              <a:t>Coatlicue</a:t>
            </a:r>
            <a:r>
              <a:rPr lang="hu-HU" sz="1400" dirty="0" smtClean="0"/>
              <a:t> az övébe helyezte, és ettől újból megtermékenyült. Coyolxauhquit és fivéreit megdöbbentette a szokatlan terhesség, meggyalázva érezték magukat, hiszen az apát nem ismerték. Elkeseredésükben anyjuk ellen fordultak. A Coatlicue testében fejlődő gyermek felnőtt, felfegyverzett harcosként jött a világra, s megmentette anyját. Ő volt Huitzilopochtli, a háború és a nap istene. Egy tűzkígyó segítségével legyőzte Coyolxauhquit, levágta a fejét és feldobta az égbe, belőle lett a Hold.</a:t>
            </a:r>
            <a:endParaRPr lang="hu-HU" sz="1400" dirty="0"/>
          </a:p>
        </p:txBody>
      </p:sp>
      <p:pic>
        <p:nvPicPr>
          <p:cNvPr id="5" name="Picture 4" descr="Screen Shot 2020-10-07 at 6.31.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992" y="0"/>
            <a:ext cx="4087008" cy="6858000"/>
          </a:xfrm>
          <a:prstGeom prst="rect">
            <a:avLst/>
          </a:prstGeom>
        </p:spPr>
      </p:pic>
    </p:spTree>
    <p:extLst>
      <p:ext uri="{BB962C8B-B14F-4D97-AF65-F5344CB8AC3E}">
        <p14:creationId xmlns:p14="http://schemas.microsoft.com/office/powerpoint/2010/main" val="23445874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315" y="493874"/>
            <a:ext cx="4572000" cy="5755423"/>
          </a:xfrm>
          <a:prstGeom prst="rect">
            <a:avLst/>
          </a:prstGeom>
        </p:spPr>
        <p:txBody>
          <a:bodyPr>
            <a:spAutoFit/>
          </a:bodyPr>
          <a:lstStyle/>
          <a:p>
            <a:r>
              <a:rPr lang="hu-HU" sz="1600" b="1" dirty="0" smtClean="0"/>
              <a:t>Kína: Pan-Ku, az élet kezdete</a:t>
            </a:r>
          </a:p>
          <a:p>
            <a:endParaRPr lang="hu-HU" sz="1600" dirty="0" smtClean="0"/>
          </a:p>
          <a:p>
            <a:r>
              <a:rPr lang="hu-HU" sz="1600" dirty="0" smtClean="0"/>
              <a:t>Kezdetben volt a tojás alakú káosz, melyben Jin és Jang ellentétes erői munkáltak. A tojásban elsőként Pan-Ku született meg, itt élt 18 000 esztendeig. </a:t>
            </a:r>
          </a:p>
          <a:p>
            <a:r>
              <a:rPr lang="hu-HU" sz="1600" dirty="0" smtClean="0"/>
              <a:t>A tojás durvább elemei (jang) lefelé vándorolva kialakították a földet, tisztább, felemelkedő elemeiből (jin) pedig az ég jött létre. Az ég naponta emelkedett, a föld naponta vastagodott, 18 000 év alatt fejlődött ki. Amikor Pan-Ku befejezte munkáját, meghalt. Szeméből keletkezett a Nap és a Hold, zsírjából a folyók és a tengerek, hajából és szőréből a növények. Hangjából lett a mennydörgés, pillantásából a villám, utolsó leheletéből támadt a szél. Egyesek szerint a testén ugráló bolhákból, mások szerint teste férgeiből lettek az emberek. </a:t>
            </a:r>
          </a:p>
          <a:p>
            <a:r>
              <a:rPr lang="hu-HU" sz="1600" dirty="0" smtClean="0"/>
              <a:t>Egy másik legenda alapján a magányos Nuwa istennőnek köszönhető az emberiség megszületése, aki magányát enyhítendő embereket gyúrt a Sárga-folyó iszapjából. Bár az emberekben örömét lelte, túl hosszú időbe telt megalkotni őket. Fogta hát, és szétszórta az iszapot a földön. Minden egyes darabkából egy új ember alakult ki.</a:t>
            </a:r>
            <a:endParaRPr lang="hu-HU" sz="1600" dirty="0"/>
          </a:p>
        </p:txBody>
      </p:sp>
      <p:pic>
        <p:nvPicPr>
          <p:cNvPr id="3" name="Picture 2" descr="jinja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982" y="1730629"/>
            <a:ext cx="3502805" cy="3502805"/>
          </a:xfrm>
          <a:prstGeom prst="rect">
            <a:avLst/>
          </a:prstGeom>
        </p:spPr>
      </p:pic>
    </p:spTree>
    <p:extLst>
      <p:ext uri="{BB962C8B-B14F-4D97-AF65-F5344CB8AC3E}">
        <p14:creationId xmlns:p14="http://schemas.microsoft.com/office/powerpoint/2010/main" val="28951967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709" y="242240"/>
            <a:ext cx="8775911" cy="2677656"/>
          </a:xfrm>
          <a:prstGeom prst="rect">
            <a:avLst/>
          </a:prstGeom>
        </p:spPr>
        <p:txBody>
          <a:bodyPr wrap="square">
            <a:spAutoFit/>
          </a:bodyPr>
          <a:lstStyle/>
          <a:p>
            <a:r>
              <a:rPr lang="hu-HU" sz="1400" b="1" dirty="0" smtClean="0"/>
              <a:t>Japán: a szigetek keletkezése</a:t>
            </a:r>
          </a:p>
          <a:p>
            <a:endParaRPr lang="hu-HU" sz="1400" dirty="0" smtClean="0"/>
          </a:p>
          <a:p>
            <a:r>
              <a:rPr lang="hu-HU" sz="1400" dirty="0" smtClean="0"/>
              <a:t>A japánok úgy tartják, isteneik maguktól születtek. Az isteni pár, Izanagi és Izanami kapták feladatul, hogy megszilárdítsák és megtermékenyítsék a földet. A Menny Lebegő Hídján – szivárványon – állva kutattak föld után. Csillogó drágakőből készített lándzsájukat a káoszba hajítva találták meg a tengert. A kiemelt lándzsáról egy visszahulló csepp megszilárdult, így keletkezett Onokoro-Jima, a Megdermedt Sziget. Földet érve a pár házasságot kötött. Izanami életet adott a vizeknek, a szigeteknek és a növényeknek. A Nyolc Sziget országának megteremtése után életet adtak a Nap istennőjének, Amateraszunak. Utána született Cuki-Jomi, a Hold istene. Rajtuk kívül még számos gyermekük volt, de a Tűz, Kagu Cusi születésekor Izanami megsérült és meghalt, elégett. Izanagi fájdalmában követte hitvesét Jomi alvilági birodalmába. Amikor azonban meglátta, hogy felesége valaha gyönyörű testéből bomladozó tetem lett, megrémült. Izanami haragjától feltüzelve a sötétség katonái üldözőbe vették. Izanaginak végül sikerült kimenekülnie a világosságra, egy óriási sziklával eltorlaszolta a pokol bejáratát, elválasztva egymástól az életet és a halált.</a:t>
            </a:r>
            <a:endParaRPr lang="hu-HU" sz="1400" dirty="0"/>
          </a:p>
        </p:txBody>
      </p:sp>
      <p:pic>
        <p:nvPicPr>
          <p:cNvPr id="5" name="Picture 4" descr="izanami-izanagi-stampa-di-hiroshi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59" y="2919896"/>
            <a:ext cx="8128000" cy="3848100"/>
          </a:xfrm>
          <a:prstGeom prst="rect">
            <a:avLst/>
          </a:prstGeom>
        </p:spPr>
      </p:pic>
    </p:spTree>
    <p:extLst>
      <p:ext uri="{BB962C8B-B14F-4D97-AF65-F5344CB8AC3E}">
        <p14:creationId xmlns:p14="http://schemas.microsoft.com/office/powerpoint/2010/main" val="29523673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315" y="245797"/>
            <a:ext cx="8919306" cy="2893100"/>
          </a:xfrm>
          <a:prstGeom prst="rect">
            <a:avLst/>
          </a:prstGeom>
        </p:spPr>
        <p:txBody>
          <a:bodyPr wrap="square">
            <a:spAutoFit/>
          </a:bodyPr>
          <a:lstStyle/>
          <a:p>
            <a:r>
              <a:rPr lang="hu-HU" sz="1400" b="1" dirty="0" smtClean="0"/>
              <a:t>India: Visnu ébredése</a:t>
            </a:r>
          </a:p>
          <a:p>
            <a:endParaRPr lang="hu-HU" sz="1400" dirty="0" smtClean="0"/>
          </a:p>
          <a:p>
            <a:r>
              <a:rPr lang="hu-HU" sz="1400" dirty="0" smtClean="0"/>
              <a:t>A legkorábbi védikus szöveg, a Rigvéda egy ezerfejű, gigantikus lényről, Purusháról beszél. A Földet körülölelő őslényt az istenek feláldozták, testéből jöttek létre a különféle állatok, a Föld alkotóelemei, illetve Agni a tűzisten, Vayu a szélisten és Indra a viharisten. Szájából, karjából, lábszárából és lábfejéből alakult ki a négy indiai kaszt is: a papság, a harcosok, a köznép és a szolgák. A történetileg később előtérbe kerülő Brahma, Visnu és Shiva (a Teremtő, a Megtartó és a Pusztító) isten hármasa a Lét egységét, oszthatatlanságát és sajátos természetét (létrehozás – fenntartás – pusztító megújulás) szimbolizálja. A hagyomány úgy tartja, hogy a Világéjszaka tengerén pihent Ananta, a Végtelenség Kígyója, testén aludt Visnu, a mindenség teremtője. Visnu ébredésével kezdődött el a teremtés. Az örök ősanyagból származnak az elemek és Brahma, aki a világóceán felszínén lebegő lótuszvirág szirmai között ül. A hinduk hite szerint a világ ciklikusan fejlődik, és szakadatlanul ismétlődik. Brahma rendezi el a világot, majd a végidőben újra csak a homogén ősanyag létezik, és a világfolyamat elölről kezdődik. Mindez egyetlen Brahma-nap, a mi fogalmaink szerint több mint négymilliárd év alatt zajlik le, a világkorszakok egymásra következése azonban végtelen.</a:t>
            </a:r>
            <a:endParaRPr lang="hu-HU" sz="1400" dirty="0"/>
          </a:p>
        </p:txBody>
      </p:sp>
      <p:pic>
        <p:nvPicPr>
          <p:cNvPr id="5" name="Picture 4" descr="trimurti.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128" y="3246573"/>
            <a:ext cx="6480239" cy="3488528"/>
          </a:xfrm>
          <a:prstGeom prst="rect">
            <a:avLst/>
          </a:prstGeom>
        </p:spPr>
      </p:pic>
    </p:spTree>
    <p:extLst>
      <p:ext uri="{BB962C8B-B14F-4D97-AF65-F5344CB8AC3E}">
        <p14:creationId xmlns:p14="http://schemas.microsoft.com/office/powerpoint/2010/main" val="18220843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072" y="226641"/>
            <a:ext cx="8919305" cy="2893100"/>
          </a:xfrm>
          <a:prstGeom prst="rect">
            <a:avLst/>
          </a:prstGeom>
        </p:spPr>
        <p:txBody>
          <a:bodyPr wrap="square">
            <a:spAutoFit/>
          </a:bodyPr>
          <a:lstStyle/>
          <a:p>
            <a:r>
              <a:rPr lang="hu-HU" sz="1400" b="1" dirty="0" smtClean="0"/>
              <a:t>Görögök: titánok és átkok</a:t>
            </a:r>
          </a:p>
          <a:p>
            <a:endParaRPr lang="hu-HU" sz="1400" dirty="0" smtClean="0"/>
          </a:p>
          <a:p>
            <a:r>
              <a:rPr lang="hu-HU" sz="1400" dirty="0" smtClean="0"/>
              <a:t>A kezdeti káoszból jöttek létre az első istenségek, köztük </a:t>
            </a:r>
            <a:r>
              <a:rPr lang="hu-HU" sz="1400" b="1" i="1" dirty="0" smtClean="0"/>
              <a:t>Gaia</a:t>
            </a:r>
            <a:r>
              <a:rPr lang="hu-HU" sz="1400" dirty="0" smtClean="0"/>
              <a:t>, a földanya, aki önmagából hívta életre Uranuszt, az eget. Kettőjük szerelméből egy sereg meghökkentő külsejű istenség és szörnyszerű lény született: a százkezű, ötvenfejű Hekatonkheirek, az egyszemű Küklopszok, illetve a Titánok. Atyjuk az alvilág sötét mélyébe, a Tartaroszba taszította – a Titánok kivételével – gyermekeit. A felbőszült Gaia bosszúra bíztatta fiait, de csak a legifjabb, Kronosz merte vállalni a tettet. Amikor Uranusz újból megkörnyékezte Gaiát, Kronosz előugrott rejtekéből, és az anyjától kapott sarlóval lenyeste apja nemi szervét. A földre fröccsenő vérből az átok, a büntetés és a bosszú istennői, az Erinnüszek, a tenger habjaiba hulló cseppekből pedig – e változat szerint – a szerelem istennője, Aphrodité kelt életre. Az istenek következő generációját Kronosz Rheával nemzette. Kronosz, atyja átkának beteljesedésétől félve, mely szerint őt is saját fia győzi le, utódait rögtön megszületésük után lenyelte. Ezt a sanyarú sorsot csak a legkisebb fiú, Zeusz kerülte el, aki végül kiszabadította testvéreit, és atyja legyőzése után megszerezte a legnagyobb hatalmat, az istenek és emberek atyjává vált.</a:t>
            </a:r>
            <a:endParaRPr lang="hu-HU" sz="1400" dirty="0"/>
          </a:p>
        </p:txBody>
      </p:sp>
      <p:pic>
        <p:nvPicPr>
          <p:cNvPr id="6" name="Picture 5" descr="On-the-eastern-side-of-Ara-Pac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468" y="3119741"/>
            <a:ext cx="5715321" cy="3691534"/>
          </a:xfrm>
          <a:prstGeom prst="rect">
            <a:avLst/>
          </a:prstGeom>
        </p:spPr>
      </p:pic>
    </p:spTree>
    <p:extLst>
      <p:ext uri="{BB962C8B-B14F-4D97-AF65-F5344CB8AC3E}">
        <p14:creationId xmlns:p14="http://schemas.microsoft.com/office/powerpoint/2010/main" val="28158153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58" y="487085"/>
            <a:ext cx="4572000" cy="5693865"/>
          </a:xfrm>
          <a:prstGeom prst="rect">
            <a:avLst/>
          </a:prstGeom>
        </p:spPr>
        <p:txBody>
          <a:bodyPr>
            <a:spAutoFit/>
          </a:bodyPr>
          <a:lstStyle/>
          <a:p>
            <a:r>
              <a:rPr lang="hu-HU" sz="1400" b="1" dirty="0" smtClean="0"/>
              <a:t>A zsidó, keresztény, iszlám vallás alapja: Genezis</a:t>
            </a:r>
          </a:p>
          <a:p>
            <a:endParaRPr lang="hu-HU" sz="1400" dirty="0" smtClean="0"/>
          </a:p>
          <a:p>
            <a:r>
              <a:rPr lang="hu-HU" sz="1400" dirty="0" smtClean="0"/>
              <a:t>A zsidók szent könyve, a Tóra, és a keresztény Biblia első könyve két teremtéstörténetet foglal magába, melyeket a mai zsidó, keresztény és iszlám társadalom a világ keletkezésének hiteles magyarázataként tart számon. Az első történet szerint „És monda Isten: Legyen világosság: és lőn világosság.” Isten hat nap alatt megteremtette az eget, a földet, a növényeket, a Napot és a Holdat, az állatokat és az embert. Végül megáldotta összes teremtményét, szaporodást, sokasodást kívánva nekik. A hetedik napra Isten bevégezte munkáját, elégedetten szemlélte teremtményeit. A másik történetben Isten a föld porából teremti meg az első embert, Ádámot, akit az Édenben egy kertben helyez el. A kertben Isten sokféle fát nevel, melyekről Ádám bátran leszakíthatja a gyümölcsöket, csak egytől tiltja el: a jó és gonosz tudásának fájától. Isten látta, hogy az embernek nem jó egyedül, ezért mindenféle állatot teremtett </a:t>
            </a:r>
            <a:r>
              <a:rPr lang="hu-HU" sz="1400" dirty="0"/>
              <a:t>Ádám</a:t>
            </a:r>
            <a:r>
              <a:rPr lang="hu-HU" sz="1400" dirty="0" smtClean="0"/>
              <a:t>nak, melyeket ő nevezhetett el. Ádám mégis magányos volt. Ekkor Isten – a Biblia szerint – Ádám egyik oldalbordájából megalkotta Évát, az első asszonyt. Az Édenkertben a kígyó rávette Évát, hogy egyen a tiltott fa gyümölcséből. Éva Ádámot is megkínálta, erre Isten haragjában, amiért nem hallgattak rá, halandóvá tette, megátkozta és kiűzte őket a Paradicsomból. </a:t>
            </a:r>
            <a:endParaRPr lang="hu-HU" sz="1400" dirty="0"/>
          </a:p>
        </p:txBody>
      </p:sp>
      <p:pic>
        <p:nvPicPr>
          <p:cNvPr id="5" name="Picture 4" descr="Albrecht Dürer_1504_Adam and Eve_247x19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064" y="487085"/>
            <a:ext cx="4413751" cy="5622613"/>
          </a:xfrm>
          <a:prstGeom prst="rect">
            <a:avLst/>
          </a:prstGeom>
        </p:spPr>
      </p:pic>
    </p:spTree>
    <p:extLst>
      <p:ext uri="{BB962C8B-B14F-4D97-AF65-F5344CB8AC3E}">
        <p14:creationId xmlns:p14="http://schemas.microsoft.com/office/powerpoint/2010/main" val="36564651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Ajánlott irodalom</a:t>
            </a:r>
            <a:endParaRPr lang="hu-HU" dirty="0"/>
          </a:p>
        </p:txBody>
      </p:sp>
      <p:sp>
        <p:nvSpPr>
          <p:cNvPr id="3" name="Content Placeholder 2"/>
          <p:cNvSpPr>
            <a:spLocks noGrp="1"/>
          </p:cNvSpPr>
          <p:nvPr>
            <p:ph idx="1"/>
          </p:nvPr>
        </p:nvSpPr>
        <p:spPr/>
        <p:txBody>
          <a:bodyPr>
            <a:normAutofit fontScale="92500" lnSpcReduction="20000"/>
          </a:bodyPr>
          <a:lstStyle/>
          <a:p>
            <a:r>
              <a:rPr lang="hu-HU" dirty="0" smtClean="0"/>
              <a:t>Joseph Campbell – Bill Moyers: A mítosz ereje</a:t>
            </a:r>
          </a:p>
          <a:p>
            <a:r>
              <a:rPr lang="hu-HU" dirty="0" smtClean="0"/>
              <a:t>James George Frazer: Az aranyág</a:t>
            </a:r>
          </a:p>
          <a:p>
            <a:r>
              <a:rPr lang="hu-HU" dirty="0" smtClean="0"/>
              <a:t>Mircea Eliade: Az eredet bűvöletében</a:t>
            </a:r>
          </a:p>
          <a:p>
            <a:r>
              <a:rPr lang="hu-HU" dirty="0" smtClean="0"/>
              <a:t>Mircea Eliade: Vallási hiedelmek és eszmék története</a:t>
            </a:r>
          </a:p>
          <a:p>
            <a:r>
              <a:rPr lang="hu-HU" dirty="0" smtClean="0"/>
              <a:t>Mircea Eliade: Az örök visszatérés mítosza</a:t>
            </a:r>
          </a:p>
          <a:p>
            <a:r>
              <a:rPr lang="hu-HU" dirty="0" smtClean="0"/>
              <a:t>Julius Lips: A dolgok eredete</a:t>
            </a:r>
          </a:p>
          <a:p>
            <a:r>
              <a:rPr lang="hu-HU" dirty="0" smtClean="0"/>
              <a:t>Paul Davies: A megbundázott világegyetem</a:t>
            </a:r>
          </a:p>
          <a:p>
            <a:r>
              <a:rPr lang="hu-HU" dirty="0" smtClean="0"/>
              <a:t>John Gribbin: 13,8</a:t>
            </a:r>
          </a:p>
          <a:p>
            <a:r>
              <a:rPr lang="hu-HU" dirty="0" smtClean="0"/>
              <a:t>Carlo Rovelli: Az idő rendje</a:t>
            </a:r>
            <a:endParaRPr lang="hu-HU" dirty="0"/>
          </a:p>
        </p:txBody>
      </p:sp>
    </p:spTree>
    <p:extLst>
      <p:ext uri="{BB962C8B-B14F-4D97-AF65-F5344CB8AC3E}">
        <p14:creationId xmlns:p14="http://schemas.microsoft.com/office/powerpoint/2010/main" val="33853646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Mit tudunk? </a:t>
            </a:r>
            <a:endParaRPr lang="hu-HU" dirty="0"/>
          </a:p>
        </p:txBody>
      </p:sp>
      <p:sp>
        <p:nvSpPr>
          <p:cNvPr id="3" name="Content Placeholder 2"/>
          <p:cNvSpPr>
            <a:spLocks noGrp="1"/>
          </p:cNvSpPr>
          <p:nvPr>
            <p:ph idx="1"/>
          </p:nvPr>
        </p:nvSpPr>
        <p:spPr/>
        <p:txBody>
          <a:bodyPr/>
          <a:lstStyle/>
          <a:p>
            <a:r>
              <a:rPr lang="hu-HU" dirty="0" smtClean="0"/>
              <a:t>Mi a mítosz? (A hétköznapi szóhasználatban?)</a:t>
            </a:r>
          </a:p>
          <a:p>
            <a:r>
              <a:rPr lang="hu-HU" dirty="0" smtClean="0"/>
              <a:t>Mit jelent az, hogy egy történet mitologikus?</a:t>
            </a:r>
          </a:p>
          <a:p>
            <a:r>
              <a:rPr lang="hu-HU" dirty="0" smtClean="0"/>
              <a:t>Milyen cselekvések, történések fordulnak elő egy mítoszban?</a:t>
            </a:r>
          </a:p>
          <a:p>
            <a:r>
              <a:rPr lang="hu-HU" dirty="0" smtClean="0"/>
              <a:t>Milyen mitologikus karaktereket ismerünk? </a:t>
            </a:r>
          </a:p>
          <a:p>
            <a:r>
              <a:rPr lang="hu-HU" dirty="0" smtClean="0"/>
              <a:t>Vándormotívumok, skinek, „újrahasznosítás”</a:t>
            </a:r>
            <a:r>
              <a:rPr lang="hu-HU" dirty="0" smtClean="0"/>
              <a:t>? Milyen műfajok, stílusok építenek ma a mitológiára? </a:t>
            </a:r>
            <a:endParaRPr lang="hu-HU" dirty="0" smtClean="0"/>
          </a:p>
        </p:txBody>
      </p:sp>
    </p:spTree>
    <p:extLst>
      <p:ext uri="{BB962C8B-B14F-4D97-AF65-F5344CB8AC3E}">
        <p14:creationId xmlns:p14="http://schemas.microsoft.com/office/powerpoint/2010/main" val="36417497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hu-HU" dirty="0" smtClean="0"/>
              <a:t>mitológia</a:t>
            </a:r>
            <a:endParaRPr lang="hu-HU" dirty="0"/>
          </a:p>
        </p:txBody>
      </p:sp>
      <p:sp>
        <p:nvSpPr>
          <p:cNvPr id="3" name="Content Placeholder 2"/>
          <p:cNvSpPr>
            <a:spLocks noGrp="1"/>
          </p:cNvSpPr>
          <p:nvPr>
            <p:ph idx="1"/>
          </p:nvPr>
        </p:nvSpPr>
        <p:spPr/>
        <p:txBody>
          <a:bodyPr>
            <a:normAutofit fontScale="55000" lnSpcReduction="20000"/>
          </a:bodyPr>
          <a:lstStyle/>
          <a:p>
            <a:r>
              <a:rPr lang="hu-HU" dirty="0" smtClean="0"/>
              <a:t>A mítosz (görög müthosz: „monda”, „mese”, „történet”) a társadalmi fejlődés kezdeteire jellemző naiv társadalmi tudatforma: lényegében az ember számára még érthetetlen és ezért félelmetes természeti és társadalmi erőknek fantasztikus tükröződése, egyben pedig ezeknek öntudatlanul is művészi feldolgozása a nép képzeletében.</a:t>
            </a:r>
          </a:p>
          <a:p>
            <a:r>
              <a:rPr lang="hu-HU" dirty="0" smtClean="0"/>
              <a:t>A mítoszok összességét, illetőleg a mítoszokkal foglalkozó tudományt mitológiának nevezzük.</a:t>
            </a:r>
          </a:p>
          <a:p>
            <a:r>
              <a:rPr lang="hu-HU" dirty="0" smtClean="0"/>
              <a:t>A mítoszokban öltenek testet a „történelem előtti” idők embereinek a világ kialakulására, az ember eredetére vonatkozó színes, költői elképzelései, de a mítoszok egykor valóban megtörtént, ősi események, természeti katasztrófák emlékét is őrzik. Egyes társadalmi jelenségek, intézmények, vallási szokások magyarázata és védelme céljából utólag is alkottak mítoszokat.</a:t>
            </a:r>
          </a:p>
          <a:p>
            <a:r>
              <a:rPr lang="hu-HU" dirty="0" smtClean="0"/>
              <a:t>A mitikus világképben ily módon a tudományos, a művészi és a vallásos magatartás csírái teljes egységben jelentkeznek, szétválásuk pedig a társadalmi fejlődés későbbi szakaszaiban rendkívül egyenlőtlenül megy végbe. A művészet és a mítosz együttélése igen hosszú ideig tartott, s a mitologikus motívumok – új értelmezésben, jelképként, hasonlatként – voltaképpen mindmáig állandó ihletforrásai az irodalomnak, de más művészeti ágaknak is.</a:t>
            </a:r>
          </a:p>
          <a:p>
            <a:r>
              <a:rPr lang="en-US" dirty="0">
                <a:hlinkClick r:id="rId2"/>
              </a:rPr>
              <a:t>https://zanza.tv/irodalom/okor/az-irodalom-osi-formai-es-</a:t>
            </a:r>
            <a:r>
              <a:rPr lang="en-US" dirty="0" smtClean="0">
                <a:hlinkClick r:id="rId2"/>
              </a:rPr>
              <a:t>tovabbelesuk</a:t>
            </a:r>
            <a:r>
              <a:rPr lang="en-US" dirty="0" smtClean="0"/>
              <a:t> </a:t>
            </a:r>
            <a:endParaRPr lang="hu-HU" dirty="0" smtClean="0"/>
          </a:p>
          <a:p>
            <a:pPr marL="0" indent="0">
              <a:buNone/>
            </a:pPr>
            <a:endParaRPr lang="hu-HU" dirty="0"/>
          </a:p>
        </p:txBody>
      </p:sp>
    </p:spTree>
    <p:extLst>
      <p:ext uri="{BB962C8B-B14F-4D97-AF65-F5344CB8AC3E}">
        <p14:creationId xmlns:p14="http://schemas.microsoft.com/office/powerpoint/2010/main" val="41928495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Világreprezentációk</a:t>
            </a:r>
            <a:endParaRPr lang="hu-H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198432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72419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 mítosz ereje (összehasonlítás)</a:t>
            </a:r>
            <a:endParaRPr lang="hu-HU" dirty="0"/>
          </a:p>
        </p:txBody>
      </p:sp>
      <p:sp>
        <p:nvSpPr>
          <p:cNvPr id="3" name="Content Placeholder 2"/>
          <p:cNvSpPr>
            <a:spLocks noGrp="1"/>
          </p:cNvSpPr>
          <p:nvPr>
            <p:ph idx="1"/>
          </p:nvPr>
        </p:nvSpPr>
        <p:spPr/>
        <p:txBody>
          <a:bodyPr>
            <a:normAutofit fontScale="47500" lnSpcReduction="20000"/>
          </a:bodyPr>
          <a:lstStyle/>
          <a:p>
            <a:r>
              <a:rPr lang="hu-HU" b="1" dirty="0" smtClean="0"/>
              <a:t>CAMPBELL: A mítoszok rendkívüli </a:t>
            </a:r>
            <a:r>
              <a:rPr lang="hu-HU" b="1" dirty="0"/>
              <a:t>mértékben hasonlítanak egymásra</a:t>
            </a:r>
            <a:endParaRPr lang="en-US" dirty="0"/>
          </a:p>
          <a:p>
            <a:pPr marL="0" indent="0">
              <a:buNone/>
            </a:pPr>
            <a:endParaRPr lang="en-US" dirty="0"/>
          </a:p>
          <a:p>
            <a:r>
              <a:rPr lang="hu-HU" dirty="0"/>
              <a:t>„MOYERS: Vegyük például a </a:t>
            </a:r>
            <a:r>
              <a:rPr lang="hu-HU" i="1" dirty="0"/>
              <a:t>Teremtés könyvé</a:t>
            </a:r>
            <a:r>
              <a:rPr lang="hu-HU" dirty="0"/>
              <a:t>nek történetét. Mennyiben hasonlít ez más, hasonló elbeszélésekre?</a:t>
            </a:r>
            <a:endParaRPr lang="en-US" dirty="0"/>
          </a:p>
          <a:p>
            <a:pPr marL="0" indent="0">
              <a:buNone/>
            </a:pPr>
            <a:endParaRPr lang="en-US" dirty="0"/>
          </a:p>
          <a:p>
            <a:r>
              <a:rPr lang="hu-HU" b="1" dirty="0"/>
              <a:t>CAMPBELL: A legjobb, ha felolvasol belőle, én pedig felolvasok néhány másik kultúra teremtéstörténetéből, és összevetjük a kettőt.</a:t>
            </a:r>
            <a:endParaRPr lang="en-US" b="1" dirty="0"/>
          </a:p>
          <a:p>
            <a:pPr marL="0" indent="0">
              <a:buNone/>
            </a:pPr>
            <a:endParaRPr lang="en-US" dirty="0"/>
          </a:p>
          <a:p>
            <a:r>
              <a:rPr lang="hu-HU" dirty="0"/>
              <a:t>MOYERS: </a:t>
            </a:r>
            <a:r>
              <a:rPr lang="hu-HU" i="1" dirty="0"/>
              <a:t>Teremtés könyve</a:t>
            </a:r>
            <a:r>
              <a:rPr lang="hu-HU" dirty="0"/>
              <a:t> 1: „Kezdetben teremté Isten az eget és a földet. A föld pedig kietlen és puszta vala, és setétség vala a mélység színén.”</a:t>
            </a:r>
            <a:endParaRPr lang="en-US" dirty="0"/>
          </a:p>
          <a:p>
            <a:pPr marL="0" indent="0">
              <a:buNone/>
            </a:pPr>
            <a:endParaRPr lang="en-US" dirty="0"/>
          </a:p>
          <a:p>
            <a:r>
              <a:rPr lang="hu-HU" b="1" dirty="0"/>
              <a:t>CAMPBELL: A következő szerepel az arizonai pima indiánoktól származó, </a:t>
            </a:r>
            <a:r>
              <a:rPr lang="hu-HU" b="1" i="1" dirty="0"/>
              <a:t>A világ éneke</a:t>
            </a:r>
            <a:r>
              <a:rPr lang="hu-HU" b="1" dirty="0"/>
              <a:t> című legendában: „Kezdetben mindenütt sötétség honolt – sötétség és víz. És a sötétség összegyűlt a sűrűbb helyekre, összeállt, majd szétvált, összeállt, majd szétvált...”</a:t>
            </a:r>
            <a:endParaRPr lang="en-US" b="1" dirty="0"/>
          </a:p>
          <a:p>
            <a:pPr marL="0" indent="0">
              <a:buNone/>
            </a:pPr>
            <a:endParaRPr lang="en-US" dirty="0"/>
          </a:p>
          <a:p>
            <a:r>
              <a:rPr lang="hu-HU" dirty="0"/>
              <a:t>MOYERS: </a:t>
            </a:r>
            <a:r>
              <a:rPr lang="hu-HU" i="1" dirty="0"/>
              <a:t>Teremtés könyve</a:t>
            </a:r>
            <a:r>
              <a:rPr lang="hu-HU" dirty="0"/>
              <a:t> 1: „És az Isten lelke lebeg vala a vizek felett. És mondá Isten: legyen világosság. És lőn világosság.”</a:t>
            </a:r>
            <a:endParaRPr lang="en-US" dirty="0"/>
          </a:p>
          <a:p>
            <a:pPr marL="0" indent="0">
              <a:buNone/>
            </a:pPr>
            <a:endParaRPr lang="en-US" dirty="0"/>
          </a:p>
          <a:p>
            <a:r>
              <a:rPr lang="hu-HU" b="1" dirty="0"/>
              <a:t>CAMPBELL: Ez pedig a hindu </a:t>
            </a:r>
            <a:r>
              <a:rPr lang="hu-HU" b="1" i="1" dirty="0"/>
              <a:t>Upanisadok</a:t>
            </a:r>
            <a:r>
              <a:rPr lang="hu-HU" b="1" dirty="0"/>
              <a:t>ból való, a Kr. e. 8. századból: „Kezdetben csak a nagy én létezett egy ember alakjában visszatükröződve. És ebben a visszatükröződésben nem talált mást, csak önmagát. Ekkor elhangzott az első szó: »Ez vagyok én.«”</a:t>
            </a:r>
            <a:endParaRPr lang="en-US" b="1" dirty="0"/>
          </a:p>
          <a:p>
            <a:pPr marL="0" indent="0">
              <a:buNone/>
            </a:pPr>
            <a:endParaRPr lang="en-US" dirty="0"/>
          </a:p>
          <a:p>
            <a:endParaRPr lang="en-US" dirty="0"/>
          </a:p>
        </p:txBody>
      </p:sp>
    </p:spTree>
    <p:extLst>
      <p:ext uri="{BB962C8B-B14F-4D97-AF65-F5344CB8AC3E}">
        <p14:creationId xmlns:p14="http://schemas.microsoft.com/office/powerpoint/2010/main" val="37420794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 mítosz ereje (összehasonlítás)</a:t>
            </a:r>
            <a:endParaRPr lang="en-US" dirty="0"/>
          </a:p>
        </p:txBody>
      </p:sp>
      <p:sp>
        <p:nvSpPr>
          <p:cNvPr id="3" name="Content Placeholder 2"/>
          <p:cNvSpPr>
            <a:spLocks noGrp="1"/>
          </p:cNvSpPr>
          <p:nvPr>
            <p:ph idx="1"/>
          </p:nvPr>
        </p:nvSpPr>
        <p:spPr/>
        <p:txBody>
          <a:bodyPr>
            <a:normAutofit fontScale="40000" lnSpcReduction="20000"/>
          </a:bodyPr>
          <a:lstStyle/>
          <a:p>
            <a:r>
              <a:rPr lang="hu-HU" dirty="0"/>
              <a:t>MOYERS: </a:t>
            </a:r>
            <a:r>
              <a:rPr lang="hu-HU" i="1" dirty="0"/>
              <a:t>Teremtés könyve</a:t>
            </a:r>
            <a:r>
              <a:rPr lang="hu-HU" dirty="0"/>
              <a:t> 1: „Teremté tehát az Isten az embert az ő képére, Isten képére teremté őt: férfiúvá és asszonnyá teremté őket. És megáldá Isten őket, és mondá nékik Isten: Szaporodjatok és sokasodjatok.”</a:t>
            </a:r>
            <a:endParaRPr lang="en-US" dirty="0"/>
          </a:p>
          <a:p>
            <a:pPr marL="0" indent="0">
              <a:buNone/>
            </a:pPr>
            <a:endParaRPr lang="en-US" dirty="0"/>
          </a:p>
          <a:p>
            <a:r>
              <a:rPr lang="hu-HU" b="1" dirty="0"/>
              <a:t>CAMPBELL: Ez pedig a nyugat-afrikai basszari nép egyik legendájából származik: „Unumbotte teremtette az embert. A neve Ember volt. Unumbotte ezután teremtett egy antilopot, és elnevezte Antilopnak. Unumbotte teremtett egy kígyót, és elnevezte Kígyónak... És Unumbotte azt mondta nekik: A földet még nem műveltük meg. Műveljétek meg a földet ott, ahol most ültök. És Unumbotte magvakat adott nekik, és azt mondta: menjetek, és ültessétek el ezeket a magvakat.”</a:t>
            </a:r>
            <a:endParaRPr lang="en-US" b="1" dirty="0"/>
          </a:p>
          <a:p>
            <a:pPr marL="0" indent="0">
              <a:buNone/>
            </a:pPr>
            <a:endParaRPr lang="en-US" dirty="0"/>
          </a:p>
          <a:p>
            <a:r>
              <a:rPr lang="hu-HU" dirty="0"/>
              <a:t>MOYERS: </a:t>
            </a:r>
            <a:r>
              <a:rPr lang="hu-HU" i="1" dirty="0"/>
              <a:t>Teremtés könyve</a:t>
            </a:r>
            <a:r>
              <a:rPr lang="hu-HU" dirty="0"/>
              <a:t> 2: „És elvégezteték az ég és a föld, és azoknak minden serege. Mikor pedig elvégezé Isten hetednapon az ő munkáját, amelyet alkotott vala, megszűnék a </a:t>
            </a:r>
            <a:r>
              <a:rPr lang="hu-HU" dirty="0" smtClean="0"/>
              <a:t>hetedik </a:t>
            </a:r>
            <a:r>
              <a:rPr lang="hu-HU" dirty="0"/>
              <a:t>napon minden munkájától, amelyet alkotott vala...”</a:t>
            </a:r>
            <a:endParaRPr lang="en-US" dirty="0"/>
          </a:p>
          <a:p>
            <a:pPr marL="0" indent="0">
              <a:buNone/>
            </a:pPr>
            <a:endParaRPr lang="en-US" dirty="0"/>
          </a:p>
          <a:p>
            <a:r>
              <a:rPr lang="hu-HU" b="1" dirty="0"/>
              <a:t>CAMPBELL: </a:t>
            </a:r>
            <a:r>
              <a:rPr lang="hu-HU" b="1" dirty="0" smtClean="0"/>
              <a:t>A pima indiánok szerint: </a:t>
            </a:r>
            <a:r>
              <a:rPr lang="hu-HU" b="1" dirty="0"/>
              <a:t>„Én létrehozom a világot, és Io, a világ, készen áll. Létrehozom hát a világot, és Io! A világ készen áll.”</a:t>
            </a:r>
            <a:endParaRPr lang="en-US" b="1" dirty="0"/>
          </a:p>
          <a:p>
            <a:pPr marL="0" indent="0">
              <a:buNone/>
            </a:pPr>
            <a:endParaRPr lang="en-US" dirty="0"/>
          </a:p>
          <a:p>
            <a:r>
              <a:rPr lang="hu-HU" dirty="0"/>
              <a:t>MOYERS: </a:t>
            </a:r>
            <a:r>
              <a:rPr lang="hu-HU" i="1" dirty="0"/>
              <a:t>Teremtés könyve</a:t>
            </a:r>
            <a:r>
              <a:rPr lang="hu-HU" dirty="0"/>
              <a:t> 1: „És látá Isten, hogy minden, amit teremtett vala, ímé igen jó.”</a:t>
            </a:r>
            <a:endParaRPr lang="en-US" dirty="0"/>
          </a:p>
          <a:p>
            <a:pPr marL="0" indent="0">
              <a:buNone/>
            </a:pPr>
            <a:endParaRPr lang="en-US" dirty="0"/>
          </a:p>
          <a:p>
            <a:r>
              <a:rPr lang="hu-HU" b="1" dirty="0"/>
              <a:t>CAMPBELL: </a:t>
            </a:r>
            <a:r>
              <a:rPr lang="hu-HU" b="1" i="1" dirty="0"/>
              <a:t>Upanisadok</a:t>
            </a:r>
            <a:r>
              <a:rPr lang="hu-HU" b="1" dirty="0"/>
              <a:t>: „És ekkor rájött, én vagyok hát a teremtés, hiszen belőlem származik minden. Így ő maga vált a teremtéssé. Bizony, aki tudja ezt, teremtője lesz e teremtésnek.</a:t>
            </a:r>
            <a:r>
              <a:rPr lang="hu-HU" b="1" dirty="0" smtClean="0"/>
              <a:t>” Pontosan </a:t>
            </a:r>
            <a:r>
              <a:rPr lang="hu-HU" b="1" dirty="0"/>
              <a:t>ez itt a lényeg. Ha tudod ezt, akkor azonosultál a teremtő elvvel, vagyis a világban lévő isteni erővel, ami egyúttal benned is ott van. Hát nem gyönyörű?” </a:t>
            </a:r>
            <a:endParaRPr lang="en-US" b="1" dirty="0"/>
          </a:p>
          <a:p>
            <a:endParaRPr lang="en-US" dirty="0"/>
          </a:p>
        </p:txBody>
      </p:sp>
    </p:spTree>
    <p:extLst>
      <p:ext uri="{BB962C8B-B14F-4D97-AF65-F5344CB8AC3E}">
        <p14:creationId xmlns:p14="http://schemas.microsoft.com/office/powerpoint/2010/main" val="23064979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4302" y="2102910"/>
            <a:ext cx="4572000" cy="2862323"/>
          </a:xfrm>
          <a:prstGeom prst="rect">
            <a:avLst/>
          </a:prstGeom>
        </p:spPr>
        <p:txBody>
          <a:bodyPr>
            <a:spAutoFit/>
          </a:bodyPr>
          <a:lstStyle/>
          <a:p>
            <a:pPr algn="ctr"/>
            <a:r>
              <a:rPr lang="hu-HU" dirty="0"/>
              <a:t>„Az archaikus ember egyetlen olyan mozdulatot nem tesz, amelyet korábban ne tett volna már egy felsőbb szellemi lény, egy démon, egy istenség. Élete így mások cselekedeteinek szakadatlan ismétléséből áll. Ezáltal a mindenséghez kötődik, melynek </a:t>
            </a:r>
            <a:r>
              <a:rPr lang="en-US" dirty="0" smtClean="0"/>
              <a:t>»</a:t>
            </a:r>
            <a:r>
              <a:rPr lang="hu-HU" dirty="0" smtClean="0"/>
              <a:t>történelmét</a:t>
            </a:r>
            <a:r>
              <a:rPr lang="en-US" dirty="0"/>
              <a:t>« </a:t>
            </a:r>
            <a:r>
              <a:rPr lang="hu-HU" dirty="0" smtClean="0"/>
              <a:t> </a:t>
            </a:r>
            <a:r>
              <a:rPr lang="hu-HU" dirty="0"/>
              <a:t>végtelen szertartásokban éli át újra meg újra, s melyhez az idő szokványos folyásáról megfeledkezve, örökké visszatér.” </a:t>
            </a:r>
            <a:endParaRPr lang="hu-HU" dirty="0" smtClean="0"/>
          </a:p>
          <a:p>
            <a:pPr algn="ctr"/>
            <a:r>
              <a:rPr lang="hu-HU" dirty="0" smtClean="0"/>
              <a:t>(</a:t>
            </a:r>
            <a:r>
              <a:rPr lang="hu-HU" dirty="0"/>
              <a:t>Mircea Eliade)</a:t>
            </a:r>
          </a:p>
        </p:txBody>
      </p:sp>
    </p:spTree>
    <p:extLst>
      <p:ext uri="{BB962C8B-B14F-4D97-AF65-F5344CB8AC3E}">
        <p14:creationId xmlns:p14="http://schemas.microsoft.com/office/powerpoint/2010/main" val="1688715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Feladat</a:t>
            </a:r>
            <a:endParaRPr lang="hu-HU" dirty="0"/>
          </a:p>
        </p:txBody>
      </p:sp>
      <p:sp>
        <p:nvSpPr>
          <p:cNvPr id="3" name="Content Placeholder 2"/>
          <p:cNvSpPr>
            <a:spLocks noGrp="1"/>
          </p:cNvSpPr>
          <p:nvPr>
            <p:ph idx="1"/>
          </p:nvPr>
        </p:nvSpPr>
        <p:spPr/>
        <p:txBody>
          <a:bodyPr/>
          <a:lstStyle/>
          <a:p>
            <a:r>
              <a:rPr lang="hu-HU" dirty="0" smtClean="0"/>
              <a:t>Ismétlődő motívumok / új elemek, vonások a többi mítoszhoz képest?</a:t>
            </a:r>
          </a:p>
          <a:p>
            <a:r>
              <a:rPr lang="hu-HU" dirty="0" smtClean="0"/>
              <a:t>A környezet hatása az adott mítoszra?</a:t>
            </a:r>
            <a:endParaRPr lang="hu-HU" dirty="0"/>
          </a:p>
        </p:txBody>
      </p:sp>
    </p:spTree>
    <p:extLst>
      <p:ext uri="{BB962C8B-B14F-4D97-AF65-F5344CB8AC3E}">
        <p14:creationId xmlns:p14="http://schemas.microsoft.com/office/powerpoint/2010/main" val="22941031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a6b81bb0b2ea0a2b853ade7312e30f2.jpg"/>
          <p:cNvPicPr>
            <a:picLocks noGrp="1" noChangeAspect="1"/>
          </p:cNvPicPr>
          <p:nvPr>
            <p:ph idx="1"/>
          </p:nvPr>
        </p:nvPicPr>
        <p:blipFill rotWithShape="1">
          <a:blip r:embed="rId2">
            <a:extLst>
              <a:ext uri="{28A0092B-C50C-407E-A947-70E740481C1C}">
                <a14:useLocalDpi xmlns:a14="http://schemas.microsoft.com/office/drawing/2010/main" val="0"/>
              </a:ext>
            </a:extLst>
          </a:blip>
          <a:srcRect t="-29220" b="-29220"/>
          <a:stretch/>
        </p:blipFill>
        <p:spPr>
          <a:xfrm>
            <a:off x="0" y="-1229356"/>
            <a:ext cx="9144001" cy="9106567"/>
          </a:xfrm>
        </p:spPr>
      </p:pic>
      <p:sp>
        <p:nvSpPr>
          <p:cNvPr id="5" name="Rectangle 4"/>
          <p:cNvSpPr/>
          <p:nvPr/>
        </p:nvSpPr>
        <p:spPr>
          <a:xfrm>
            <a:off x="5653865" y="499069"/>
            <a:ext cx="3266106" cy="4493539"/>
          </a:xfrm>
          <a:prstGeom prst="rect">
            <a:avLst/>
          </a:prstGeom>
        </p:spPr>
        <p:txBody>
          <a:bodyPr wrap="square">
            <a:spAutoFit/>
          </a:bodyPr>
          <a:lstStyle/>
          <a:p>
            <a:r>
              <a:rPr lang="hu-HU" sz="1300" b="1" dirty="0" smtClean="0"/>
              <a:t>Skandináv mitológia: az Istenek kalapácsa</a:t>
            </a:r>
            <a:endParaRPr lang="hu-HU" sz="1300" dirty="0"/>
          </a:p>
          <a:p>
            <a:endParaRPr lang="hu-HU" sz="1300" dirty="0" smtClean="0"/>
          </a:p>
          <a:p>
            <a:r>
              <a:rPr lang="hu-HU" sz="1300" dirty="0" smtClean="0"/>
              <a:t>A mítosz szerint a Föld születése előtt csak Ginnungagap, a nagy, örvénylő üresség létezett, benne Muspellsheim, az izzó föld, és Niflheim, a jég borította vidék.  Amikor Niflheim jege és Muspellsheim tüze találkozott, a párából világra jött a hatalmas </a:t>
            </a:r>
            <a:r>
              <a:rPr lang="hu-HU" sz="1300" b="1" i="1" dirty="0" smtClean="0"/>
              <a:t>Ymir</a:t>
            </a:r>
            <a:r>
              <a:rPr lang="hu-HU" sz="1300" dirty="0" smtClean="0"/>
              <a:t>, tőle származik minden óriás.</a:t>
            </a:r>
          </a:p>
          <a:p>
            <a:r>
              <a:rPr lang="hu-HU" sz="1300" dirty="0" smtClean="0"/>
              <a:t>Később az olvadó jégből megszületett Audhumla, a tehén, aki táplálta az óriásokat. Az óriás tehén, hogy éhét csillapítsa, sós jégtömböket nyalogatott, melyek nyelve nyomán emberi alakot öltöttek, így kelt életre Bur. Fia feleségül vette Ymir egyik lányát, ők nemzették a három istent: Odint, Vilit és Vét. A fiúk felcseperedvén az óriások ellen fordultak, meggyilkolták Ymirt, kinek húsából lett a Föld, csontjaiból keletkeztek a hegyek, hajából a fák, véréből a folyók, tengerek és tavak. Végül Ymir koponyájából az istenek megteremtették az égboltot.</a:t>
            </a:r>
            <a:endParaRPr lang="hu-HU" sz="1300" dirty="0"/>
          </a:p>
        </p:txBody>
      </p:sp>
    </p:spTree>
    <p:extLst>
      <p:ext uri="{BB962C8B-B14F-4D97-AF65-F5344CB8AC3E}">
        <p14:creationId xmlns:p14="http://schemas.microsoft.com/office/powerpoint/2010/main" val="29508832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E068107F599C604AA9AA15B2BE3077E6" ma:contentTypeVersion="8" ma:contentTypeDescription="Új dokumentum létrehozása." ma:contentTypeScope="" ma:versionID="c77d975ec3e03e93ada7c42c53d74a7c">
  <xsd:schema xmlns:xsd="http://www.w3.org/2001/XMLSchema" xmlns:xs="http://www.w3.org/2001/XMLSchema" xmlns:p="http://schemas.microsoft.com/office/2006/metadata/properties" xmlns:ns2="e50c70d1-685f-4c53-84ec-cf1b288fd2f2" targetNamespace="http://schemas.microsoft.com/office/2006/metadata/properties" ma:root="true" ma:fieldsID="b9e97976d1ad5b329c3e4aad2684a37d" ns2:_="">
    <xsd:import namespace="e50c70d1-685f-4c53-84ec-cf1b288fd2f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0c70d1-685f-4c53-84ec-cf1b288fd2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17E7D5-291F-49DC-BE6F-A139F0122647}"/>
</file>

<file path=customXml/itemProps2.xml><?xml version="1.0" encoding="utf-8"?>
<ds:datastoreItem xmlns:ds="http://schemas.openxmlformats.org/officeDocument/2006/customXml" ds:itemID="{0D7F1FBA-7F8B-4101-AEAC-8021D8ACAA84}"/>
</file>

<file path=customXml/itemProps3.xml><?xml version="1.0" encoding="utf-8"?>
<ds:datastoreItem xmlns:ds="http://schemas.openxmlformats.org/officeDocument/2006/customXml" ds:itemID="{4C907C77-BD86-438C-B35B-56C136E0A74C}"/>
</file>

<file path=docProps/app.xml><?xml version="1.0" encoding="utf-8"?>
<Properties xmlns="http://schemas.openxmlformats.org/officeDocument/2006/extended-properties" xmlns:vt="http://schemas.openxmlformats.org/officeDocument/2006/docPropsVTypes">
  <TotalTime>169</TotalTime>
  <Words>2673</Words>
  <Application>Microsoft Macintosh PowerPoint</Application>
  <PresentationFormat>On-screen Show (4:3)</PresentationFormat>
  <Paragraphs>108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Mítoszok</vt:lpstr>
      <vt:lpstr>Mit tudunk? </vt:lpstr>
      <vt:lpstr>A mitológia</vt:lpstr>
      <vt:lpstr>Világreprezentációk</vt:lpstr>
      <vt:lpstr>A mítosz ereje (összehasonlítás)</vt:lpstr>
      <vt:lpstr>A mítosz ereje (összehasonlítás)</vt:lpstr>
      <vt:lpstr>PowerPoint Presentation</vt:lpstr>
      <vt:lpstr>Feladat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Ajánlott irodalom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cp:lastModifiedBy>
  <cp:revision>49</cp:revision>
  <dcterms:created xsi:type="dcterms:W3CDTF">2020-10-07T15:52:58Z</dcterms:created>
  <dcterms:modified xsi:type="dcterms:W3CDTF">2020-10-10T09:21:19Z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0x010100E068107F599C604AA9AA15B2BE3077E6</vt:lpwstr>
  </property>
</Properties>
</file>